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1"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80BCA-CED1-4B2C-BF27-4CE16AE989FB}" v="131" dt="2025-05-18T03:13:48.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48" d="100"/>
          <a:sy n="48" d="100"/>
        </p:scale>
        <p:origin x="1292"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 Chen" userId="ed6cae942d3ab349" providerId="LiveId" clId="{52780BCA-CED1-4B2C-BF27-4CE16AE989FB}"/>
    <pc:docChg chg="undo custSel addSld delSld modSld modMainMaster">
      <pc:chgData name="Kai Chen" userId="ed6cae942d3ab349" providerId="LiveId" clId="{52780BCA-CED1-4B2C-BF27-4CE16AE989FB}" dt="2025-05-19T17:32:23.662" v="4093" actId="20577"/>
      <pc:docMkLst>
        <pc:docMk/>
      </pc:docMkLst>
      <pc:sldChg chg="addSp delSp modSp mod setBg modClrScheme chgLayout">
        <pc:chgData name="Kai Chen" userId="ed6cae942d3ab349" providerId="LiveId" clId="{52780BCA-CED1-4B2C-BF27-4CE16AE989FB}" dt="2025-05-18T17:21:31.640" v="3169" actId="14100"/>
        <pc:sldMkLst>
          <pc:docMk/>
          <pc:sldMk cId="2216221093" sldId="256"/>
        </pc:sldMkLst>
        <pc:spChg chg="mod ord">
          <ac:chgData name="Kai Chen" userId="ed6cae942d3ab349" providerId="LiveId" clId="{52780BCA-CED1-4B2C-BF27-4CE16AE989FB}" dt="2025-05-18T03:14:54.497" v="3164" actId="700"/>
          <ac:spMkLst>
            <pc:docMk/>
            <pc:sldMk cId="2216221093" sldId="256"/>
            <ac:spMk id="2" creationId="{667A5457-E852-A358-899C-CEE947B5D07D}"/>
          </ac:spMkLst>
        </pc:spChg>
        <pc:spChg chg="mod ord">
          <ac:chgData name="Kai Chen" userId="ed6cae942d3ab349" providerId="LiveId" clId="{52780BCA-CED1-4B2C-BF27-4CE16AE989FB}" dt="2025-05-18T03:14:54.497" v="3164" actId="700"/>
          <ac:spMkLst>
            <pc:docMk/>
            <pc:sldMk cId="2216221093" sldId="256"/>
            <ac:spMk id="3" creationId="{0434D1B4-E4B4-C548-BB99-95D13CF887DD}"/>
          </ac:spMkLst>
        </pc:spChg>
        <pc:picChg chg="add del mod ord">
          <ac:chgData name="Kai Chen" userId="ed6cae942d3ab349" providerId="LiveId" clId="{52780BCA-CED1-4B2C-BF27-4CE16AE989FB}" dt="2025-05-18T03:13:39.087" v="3157" actId="478"/>
          <ac:picMkLst>
            <pc:docMk/>
            <pc:sldMk cId="2216221093" sldId="256"/>
            <ac:picMk id="4" creationId="{6D466F2C-B4A1-A00C-0C51-73403838660C}"/>
          </ac:picMkLst>
        </pc:picChg>
        <pc:picChg chg="add mod ord">
          <ac:chgData name="Kai Chen" userId="ed6cae942d3ab349" providerId="LiveId" clId="{52780BCA-CED1-4B2C-BF27-4CE16AE989FB}" dt="2025-05-18T17:21:31.640" v="3169" actId="14100"/>
          <ac:picMkLst>
            <pc:docMk/>
            <pc:sldMk cId="2216221093" sldId="256"/>
            <ac:picMk id="5" creationId="{7FA25418-E755-A7BA-4579-A8E2DEF85A22}"/>
          </ac:picMkLst>
        </pc:picChg>
      </pc:sldChg>
      <pc:sldChg chg="addSp delSp modSp mod setBg modClrScheme chgLayout">
        <pc:chgData name="Kai Chen" userId="ed6cae942d3ab349" providerId="LiveId" clId="{52780BCA-CED1-4B2C-BF27-4CE16AE989FB}" dt="2025-05-18T17:22:42.247" v="3173" actId="20577"/>
        <pc:sldMkLst>
          <pc:docMk/>
          <pc:sldMk cId="796423543" sldId="257"/>
        </pc:sldMkLst>
        <pc:spChg chg="mod">
          <ac:chgData name="Kai Chen" userId="ed6cae942d3ab349" providerId="LiveId" clId="{52780BCA-CED1-4B2C-BF27-4CE16AE989FB}" dt="2025-05-12T21:58:27.264" v="1511" actId="26606"/>
          <ac:spMkLst>
            <pc:docMk/>
            <pc:sldMk cId="796423543" sldId="257"/>
            <ac:spMk id="2" creationId="{194FF2BE-69EC-2F93-D620-C800E7A0AE21}"/>
          </ac:spMkLst>
        </pc:spChg>
        <pc:spChg chg="mod">
          <ac:chgData name="Kai Chen" userId="ed6cae942d3ab349" providerId="LiveId" clId="{52780BCA-CED1-4B2C-BF27-4CE16AE989FB}" dt="2025-05-18T17:22:42.247" v="3173" actId="20577"/>
          <ac:spMkLst>
            <pc:docMk/>
            <pc:sldMk cId="796423543" sldId="257"/>
            <ac:spMk id="3" creationId="{B96B3853-B85C-A44C-7149-FE23BC94141A}"/>
          </ac:spMkLst>
        </pc:spChg>
      </pc:sldChg>
      <pc:sldChg chg="addSp delSp modSp new del mod setBg">
        <pc:chgData name="Kai Chen" userId="ed6cae942d3ab349" providerId="LiveId" clId="{52780BCA-CED1-4B2C-BF27-4CE16AE989FB}" dt="2025-05-12T22:12:08.164" v="1545" actId="47"/>
        <pc:sldMkLst>
          <pc:docMk/>
          <pc:sldMk cId="422670301" sldId="258"/>
        </pc:sldMkLst>
      </pc:sldChg>
      <pc:sldChg chg="addSp delSp modSp new mod setBg modClrScheme chgLayout">
        <pc:chgData name="Kai Chen" userId="ed6cae942d3ab349" providerId="LiveId" clId="{52780BCA-CED1-4B2C-BF27-4CE16AE989FB}" dt="2025-05-18T17:24:12.886" v="3209" actId="20577"/>
        <pc:sldMkLst>
          <pc:docMk/>
          <pc:sldMk cId="2296214608" sldId="259"/>
        </pc:sldMkLst>
        <pc:spChg chg="mod">
          <ac:chgData name="Kai Chen" userId="ed6cae942d3ab349" providerId="LiveId" clId="{52780BCA-CED1-4B2C-BF27-4CE16AE989FB}" dt="2025-05-12T22:05:14.467" v="1515" actId="26606"/>
          <ac:spMkLst>
            <pc:docMk/>
            <pc:sldMk cId="2296214608" sldId="259"/>
            <ac:spMk id="2" creationId="{4314701B-34C2-1F25-F62B-39D20B6802F0}"/>
          </ac:spMkLst>
        </pc:spChg>
        <pc:spChg chg="add mod">
          <ac:chgData name="Kai Chen" userId="ed6cae942d3ab349" providerId="LiveId" clId="{52780BCA-CED1-4B2C-BF27-4CE16AE989FB}" dt="2025-05-18T17:24:12.886" v="3209" actId="20577"/>
          <ac:spMkLst>
            <pc:docMk/>
            <pc:sldMk cId="2296214608" sldId="259"/>
            <ac:spMk id="25" creationId="{369F57B4-32D1-2F89-DCFD-39915980DC84}"/>
          </ac:spMkLst>
        </pc:spChg>
      </pc:sldChg>
      <pc:sldChg chg="addSp delSp modSp new mod setBg modClrScheme chgLayout">
        <pc:chgData name="Kai Chen" userId="ed6cae942d3ab349" providerId="LiveId" clId="{52780BCA-CED1-4B2C-BF27-4CE16AE989FB}" dt="2025-05-18T17:26:31.402" v="3367" actId="6549"/>
        <pc:sldMkLst>
          <pc:docMk/>
          <pc:sldMk cId="2974468924" sldId="260"/>
        </pc:sldMkLst>
        <pc:spChg chg="mod">
          <ac:chgData name="Kai Chen" userId="ed6cae942d3ab349" providerId="LiveId" clId="{52780BCA-CED1-4B2C-BF27-4CE16AE989FB}" dt="2025-05-12T22:05:54.876" v="1517" actId="26606"/>
          <ac:spMkLst>
            <pc:docMk/>
            <pc:sldMk cId="2974468924" sldId="260"/>
            <ac:spMk id="2" creationId="{2E737E08-1F60-F12A-4DF9-3BF61689354A}"/>
          </ac:spMkLst>
        </pc:spChg>
        <pc:spChg chg="mod">
          <ac:chgData name="Kai Chen" userId="ed6cae942d3ab349" providerId="LiveId" clId="{52780BCA-CED1-4B2C-BF27-4CE16AE989FB}" dt="2025-05-18T17:26:31.402" v="3367" actId="6549"/>
          <ac:spMkLst>
            <pc:docMk/>
            <pc:sldMk cId="2974468924" sldId="260"/>
            <ac:spMk id="3" creationId="{B7C3AA73-6DF7-F20E-2F68-86B5BAB96A91}"/>
          </ac:spMkLst>
        </pc:spChg>
      </pc:sldChg>
      <pc:sldChg chg="addSp delSp modSp new mod setBg modClrScheme chgLayout">
        <pc:chgData name="Kai Chen" userId="ed6cae942d3ab349" providerId="LiveId" clId="{52780BCA-CED1-4B2C-BF27-4CE16AE989FB}" dt="2025-05-18T17:27:44.395" v="3414" actId="20577"/>
        <pc:sldMkLst>
          <pc:docMk/>
          <pc:sldMk cId="4108142688" sldId="261"/>
        </pc:sldMkLst>
        <pc:spChg chg="mod">
          <ac:chgData name="Kai Chen" userId="ed6cae942d3ab349" providerId="LiveId" clId="{52780BCA-CED1-4B2C-BF27-4CE16AE989FB}" dt="2025-05-12T22:06:09.141" v="1519" actId="26606"/>
          <ac:spMkLst>
            <pc:docMk/>
            <pc:sldMk cId="4108142688" sldId="261"/>
            <ac:spMk id="2" creationId="{8475CA12-19AF-24D7-96D0-57F8BF301F4A}"/>
          </ac:spMkLst>
        </pc:spChg>
        <pc:spChg chg="mod">
          <ac:chgData name="Kai Chen" userId="ed6cae942d3ab349" providerId="LiveId" clId="{52780BCA-CED1-4B2C-BF27-4CE16AE989FB}" dt="2025-05-18T17:27:44.395" v="3414" actId="20577"/>
          <ac:spMkLst>
            <pc:docMk/>
            <pc:sldMk cId="4108142688" sldId="261"/>
            <ac:spMk id="3" creationId="{4E39BBA8-F949-84AD-FD62-B932E1A470A3}"/>
          </ac:spMkLst>
        </pc:spChg>
      </pc:sldChg>
      <pc:sldChg chg="addSp delSp modSp new mod setBg">
        <pc:chgData name="Kai Chen" userId="ed6cae942d3ab349" providerId="LiveId" clId="{52780BCA-CED1-4B2C-BF27-4CE16AE989FB}" dt="2025-05-12T22:14:28.083" v="1547" actId="14100"/>
        <pc:sldMkLst>
          <pc:docMk/>
          <pc:sldMk cId="2666384470" sldId="262"/>
        </pc:sldMkLst>
        <pc:spChg chg="mod">
          <ac:chgData name="Kai Chen" userId="ed6cae942d3ab349" providerId="LiveId" clId="{52780BCA-CED1-4B2C-BF27-4CE16AE989FB}" dt="2025-05-12T20:50:35.306" v="586" actId="26606"/>
          <ac:spMkLst>
            <pc:docMk/>
            <pc:sldMk cId="2666384470" sldId="262"/>
            <ac:spMk id="2" creationId="{BE1D2520-3022-BBBC-EBE1-65C34AC2B251}"/>
          </ac:spMkLst>
        </pc:spChg>
        <pc:spChg chg="add">
          <ac:chgData name="Kai Chen" userId="ed6cae942d3ab349" providerId="LiveId" clId="{52780BCA-CED1-4B2C-BF27-4CE16AE989FB}" dt="2025-05-12T20:50:35.306" v="586" actId="26606"/>
          <ac:spMkLst>
            <pc:docMk/>
            <pc:sldMk cId="2666384470" sldId="262"/>
            <ac:spMk id="19" creationId="{B50AB553-2A96-4A92-96F2-93548E096954}"/>
          </ac:spMkLst>
        </pc:spChg>
        <pc:graphicFrameChg chg="add">
          <ac:chgData name="Kai Chen" userId="ed6cae942d3ab349" providerId="LiveId" clId="{52780BCA-CED1-4B2C-BF27-4CE16AE989FB}" dt="2025-05-12T20:50:35.306" v="586" actId="26606"/>
          <ac:graphicFrameMkLst>
            <pc:docMk/>
            <pc:sldMk cId="2666384470" sldId="262"/>
            <ac:graphicFrameMk id="5" creationId="{BFD59A45-85C9-0BA3-2EEA-937092642AD0}"/>
          </ac:graphicFrameMkLst>
        </pc:graphicFrameChg>
        <pc:picChg chg="add mod">
          <ac:chgData name="Kai Chen" userId="ed6cae942d3ab349" providerId="LiveId" clId="{52780BCA-CED1-4B2C-BF27-4CE16AE989FB}" dt="2025-05-12T22:14:28.083" v="1547" actId="14100"/>
          <ac:picMkLst>
            <pc:docMk/>
            <pc:sldMk cId="2666384470" sldId="262"/>
            <ac:picMk id="6" creationId="{2160589A-B798-5A4B-575C-3177C89C1852}"/>
          </ac:picMkLst>
        </pc:picChg>
      </pc:sldChg>
      <pc:sldChg chg="addSp delSp modSp new mod modClrScheme chgLayout">
        <pc:chgData name="Kai Chen" userId="ed6cae942d3ab349" providerId="LiveId" clId="{52780BCA-CED1-4B2C-BF27-4CE16AE989FB}" dt="2025-05-12T20:52:06.010" v="609" actId="700"/>
        <pc:sldMkLst>
          <pc:docMk/>
          <pc:sldMk cId="3127477058" sldId="263"/>
        </pc:sldMkLst>
        <pc:spChg chg="mod ord">
          <ac:chgData name="Kai Chen" userId="ed6cae942d3ab349" providerId="LiveId" clId="{52780BCA-CED1-4B2C-BF27-4CE16AE989FB}" dt="2025-05-12T20:52:06.010" v="609" actId="700"/>
          <ac:spMkLst>
            <pc:docMk/>
            <pc:sldMk cId="3127477058" sldId="263"/>
            <ac:spMk id="2" creationId="{9D997B23-AF9A-5758-463E-DC3478B91025}"/>
          </ac:spMkLst>
        </pc:spChg>
        <pc:spChg chg="add mod ord">
          <ac:chgData name="Kai Chen" userId="ed6cae942d3ab349" providerId="LiveId" clId="{52780BCA-CED1-4B2C-BF27-4CE16AE989FB}" dt="2025-05-12T20:52:06.010" v="609" actId="700"/>
          <ac:spMkLst>
            <pc:docMk/>
            <pc:sldMk cId="3127477058" sldId="263"/>
            <ac:spMk id="4" creationId="{1610C907-323A-1437-EEDC-13B2095269B6}"/>
          </ac:spMkLst>
        </pc:spChg>
      </pc:sldChg>
      <pc:sldChg chg="addSp delSp modSp new mod setBg modClrScheme chgLayout">
        <pc:chgData name="Kai Chen" userId="ed6cae942d3ab349" providerId="LiveId" clId="{52780BCA-CED1-4B2C-BF27-4CE16AE989FB}" dt="2025-05-18T17:29:35.310" v="3468" actId="20577"/>
        <pc:sldMkLst>
          <pc:docMk/>
          <pc:sldMk cId="3308697188" sldId="264"/>
        </pc:sldMkLst>
        <pc:spChg chg="add mod">
          <ac:chgData name="Kai Chen" userId="ed6cae942d3ab349" providerId="LiveId" clId="{52780BCA-CED1-4B2C-BF27-4CE16AE989FB}" dt="2025-05-12T23:40:25.288" v="2414" actId="1076"/>
          <ac:spMkLst>
            <pc:docMk/>
            <pc:sldMk cId="3308697188" sldId="264"/>
            <ac:spMk id="3" creationId="{457E7300-A9EA-82B5-2888-7E15D322E4D5}"/>
          </ac:spMkLst>
        </pc:spChg>
        <pc:spChg chg="add mod ord">
          <ac:chgData name="Kai Chen" userId="ed6cae942d3ab349" providerId="LiveId" clId="{52780BCA-CED1-4B2C-BF27-4CE16AE989FB}" dt="2025-05-12T23:35:32.324" v="1947" actId="26606"/>
          <ac:spMkLst>
            <pc:docMk/>
            <pc:sldMk cId="3308697188" sldId="264"/>
            <ac:spMk id="4" creationId="{03C1C38A-ACCE-59BE-97F6-19FE712E4595}"/>
          </ac:spMkLst>
        </pc:spChg>
        <pc:spChg chg="add mod">
          <ac:chgData name="Kai Chen" userId="ed6cae942d3ab349" providerId="LiveId" clId="{52780BCA-CED1-4B2C-BF27-4CE16AE989FB}" dt="2025-05-18T17:29:35.310" v="3468" actId="20577"/>
          <ac:spMkLst>
            <pc:docMk/>
            <pc:sldMk cId="3308697188" sldId="264"/>
            <ac:spMk id="22" creationId="{0766DC81-DB38-1FE5-71BF-915F5B92B796}"/>
          </ac:spMkLst>
        </pc:spChg>
        <pc:graphicFrameChg chg="add mod">
          <ac:chgData name="Kai Chen" userId="ed6cae942d3ab349" providerId="LiveId" clId="{52780BCA-CED1-4B2C-BF27-4CE16AE989FB}" dt="2025-05-12T23:35:32.324" v="1947" actId="26606"/>
          <ac:graphicFrameMkLst>
            <pc:docMk/>
            <pc:sldMk cId="3308697188" sldId="264"/>
            <ac:graphicFrameMk id="6" creationId="{438CBC0A-C7E2-D5D4-4CBC-1250BEEE81F4}"/>
          </ac:graphicFrameMkLst>
        </pc:graphicFrameChg>
      </pc:sldChg>
      <pc:sldChg chg="addSp delSp modSp new mod setBg modClrScheme chgLayout">
        <pc:chgData name="Kai Chen" userId="ed6cae942d3ab349" providerId="LiveId" clId="{52780BCA-CED1-4B2C-BF27-4CE16AE989FB}" dt="2025-05-12T23:30:20.750" v="1780" actId="20577"/>
        <pc:sldMkLst>
          <pc:docMk/>
          <pc:sldMk cId="682126545" sldId="265"/>
        </pc:sldMkLst>
        <pc:spChg chg="mod">
          <ac:chgData name="Kai Chen" userId="ed6cae942d3ab349" providerId="LiveId" clId="{52780BCA-CED1-4B2C-BF27-4CE16AE989FB}" dt="2025-05-12T23:24:10.284" v="1570" actId="26606"/>
          <ac:spMkLst>
            <pc:docMk/>
            <pc:sldMk cId="682126545" sldId="265"/>
            <ac:spMk id="2" creationId="{1CEE8876-3607-B861-5D2B-3F5FC4A41892}"/>
          </ac:spMkLst>
        </pc:spChg>
        <pc:spChg chg="add mod">
          <ac:chgData name="Kai Chen" userId="ed6cae942d3ab349" providerId="LiveId" clId="{52780BCA-CED1-4B2C-BF27-4CE16AE989FB}" dt="2025-05-12T23:30:20.750" v="1780" actId="20577"/>
          <ac:spMkLst>
            <pc:docMk/>
            <pc:sldMk cId="682126545" sldId="265"/>
            <ac:spMk id="17" creationId="{9DFACC9C-7AF1-9A08-A809-F5D002577360}"/>
          </ac:spMkLst>
        </pc:spChg>
        <pc:graphicFrameChg chg="add mod">
          <ac:chgData name="Kai Chen" userId="ed6cae942d3ab349" providerId="LiveId" clId="{52780BCA-CED1-4B2C-BF27-4CE16AE989FB}" dt="2025-05-12T23:24:10.284" v="1570" actId="26606"/>
          <ac:graphicFrameMkLst>
            <pc:docMk/>
            <pc:sldMk cId="682126545" sldId="265"/>
            <ac:graphicFrameMk id="4" creationId="{73065872-FE23-47A1-B065-9A6310136C3A}"/>
          </ac:graphicFrameMkLst>
        </pc:graphicFrameChg>
      </pc:sldChg>
      <pc:sldChg chg="addSp delSp modSp new mod setBg modClrScheme chgLayout">
        <pc:chgData name="Kai Chen" userId="ed6cae942d3ab349" providerId="LiveId" clId="{52780BCA-CED1-4B2C-BF27-4CE16AE989FB}" dt="2025-05-12T23:33:43.582" v="1945" actId="20577"/>
        <pc:sldMkLst>
          <pc:docMk/>
          <pc:sldMk cId="624883939" sldId="266"/>
        </pc:sldMkLst>
        <pc:spChg chg="mod">
          <ac:chgData name="Kai Chen" userId="ed6cae942d3ab349" providerId="LiveId" clId="{52780BCA-CED1-4B2C-BF27-4CE16AE989FB}" dt="2025-05-12T23:30:35.899" v="1781" actId="26606"/>
          <ac:spMkLst>
            <pc:docMk/>
            <pc:sldMk cId="624883939" sldId="266"/>
            <ac:spMk id="2" creationId="{17879CAA-87B8-EF8A-5D24-08DEB3EC0C19}"/>
          </ac:spMkLst>
        </pc:spChg>
        <pc:spChg chg="add mod">
          <ac:chgData name="Kai Chen" userId="ed6cae942d3ab349" providerId="LiveId" clId="{52780BCA-CED1-4B2C-BF27-4CE16AE989FB}" dt="2025-05-12T23:33:43.582" v="1945" actId="20577"/>
          <ac:spMkLst>
            <pc:docMk/>
            <pc:sldMk cId="624883939" sldId="266"/>
            <ac:spMk id="20" creationId="{A294A7E8-E524-ED3C-D4BF-C9AD8652A2AD}"/>
          </ac:spMkLst>
        </pc:spChg>
        <pc:graphicFrameChg chg="add mod">
          <ac:chgData name="Kai Chen" userId="ed6cae942d3ab349" providerId="LiveId" clId="{52780BCA-CED1-4B2C-BF27-4CE16AE989FB}" dt="2025-05-12T23:30:35.899" v="1781" actId="26606"/>
          <ac:graphicFrameMkLst>
            <pc:docMk/>
            <pc:sldMk cId="624883939" sldId="266"/>
            <ac:graphicFrameMk id="4" creationId="{AAEB46CB-58A3-4CA3-A3AB-377D7D51456C}"/>
          </ac:graphicFrameMkLst>
        </pc:graphicFrameChg>
      </pc:sldChg>
      <pc:sldChg chg="addSp delSp modSp new mod setBg modClrScheme chgLayout">
        <pc:chgData name="Kai Chen" userId="ed6cae942d3ab349" providerId="LiveId" clId="{52780BCA-CED1-4B2C-BF27-4CE16AE989FB}" dt="2025-05-12T23:44:32.394" v="2652" actId="20577"/>
        <pc:sldMkLst>
          <pc:docMk/>
          <pc:sldMk cId="291464872" sldId="267"/>
        </pc:sldMkLst>
        <pc:spChg chg="mod">
          <ac:chgData name="Kai Chen" userId="ed6cae942d3ab349" providerId="LiveId" clId="{52780BCA-CED1-4B2C-BF27-4CE16AE989FB}" dt="2025-05-12T23:41:10.842" v="2415" actId="26606"/>
          <ac:spMkLst>
            <pc:docMk/>
            <pc:sldMk cId="291464872" sldId="267"/>
            <ac:spMk id="2" creationId="{3B696430-2D43-82C7-4E2D-DECF7DB8CE51}"/>
          </ac:spMkLst>
        </pc:spChg>
        <pc:spChg chg="add mod">
          <ac:chgData name="Kai Chen" userId="ed6cae942d3ab349" providerId="LiveId" clId="{52780BCA-CED1-4B2C-BF27-4CE16AE989FB}" dt="2025-05-12T23:44:32.394" v="2652" actId="20577"/>
          <ac:spMkLst>
            <pc:docMk/>
            <pc:sldMk cId="291464872" sldId="267"/>
            <ac:spMk id="20" creationId="{2ACFD18A-DF1A-749C-DEAD-8E885C2E834E}"/>
          </ac:spMkLst>
        </pc:spChg>
        <pc:graphicFrameChg chg="add mod">
          <ac:chgData name="Kai Chen" userId="ed6cae942d3ab349" providerId="LiveId" clId="{52780BCA-CED1-4B2C-BF27-4CE16AE989FB}" dt="2025-05-12T23:41:10.842" v="2415" actId="26606"/>
          <ac:graphicFrameMkLst>
            <pc:docMk/>
            <pc:sldMk cId="291464872" sldId="267"/>
            <ac:graphicFrameMk id="4" creationId="{398E357C-1460-BF3B-5FC9-77937AA73DA3}"/>
          </ac:graphicFrameMkLst>
        </pc:graphicFrameChg>
      </pc:sldChg>
      <pc:sldChg chg="addSp delSp modSp new mod setBg modClrScheme chgLayout">
        <pc:chgData name="Kai Chen" userId="ed6cae942d3ab349" providerId="LiveId" clId="{52780BCA-CED1-4B2C-BF27-4CE16AE989FB}" dt="2025-05-12T23:47:45.480" v="2796" actId="26606"/>
        <pc:sldMkLst>
          <pc:docMk/>
          <pc:sldMk cId="4168811766" sldId="268"/>
        </pc:sldMkLst>
        <pc:spChg chg="mod">
          <ac:chgData name="Kai Chen" userId="ed6cae942d3ab349" providerId="LiveId" clId="{52780BCA-CED1-4B2C-BF27-4CE16AE989FB}" dt="2025-05-12T23:45:12.976" v="2653" actId="26606"/>
          <ac:spMkLst>
            <pc:docMk/>
            <pc:sldMk cId="4168811766" sldId="268"/>
            <ac:spMk id="2" creationId="{1ED4C9CB-369C-6B9B-4DC1-F0857262F236}"/>
          </ac:spMkLst>
        </pc:spChg>
        <pc:spChg chg="add mod">
          <ac:chgData name="Kai Chen" userId="ed6cae942d3ab349" providerId="LiveId" clId="{52780BCA-CED1-4B2C-BF27-4CE16AE989FB}" dt="2025-05-12T23:47:45.480" v="2796" actId="26606"/>
          <ac:spMkLst>
            <pc:docMk/>
            <pc:sldMk cId="4168811766" sldId="268"/>
            <ac:spMk id="6" creationId="{7606F94A-3E9D-76D4-ED5B-887364C94C99}"/>
          </ac:spMkLst>
        </pc:spChg>
        <pc:graphicFrameChg chg="add mod">
          <ac:chgData name="Kai Chen" userId="ed6cae942d3ab349" providerId="LiveId" clId="{52780BCA-CED1-4B2C-BF27-4CE16AE989FB}" dt="2025-05-12T23:47:45.480" v="2796" actId="26606"/>
          <ac:graphicFrameMkLst>
            <pc:docMk/>
            <pc:sldMk cId="4168811766" sldId="268"/>
            <ac:graphicFrameMk id="4" creationId="{44045175-6271-AB78-5631-9E9620F59272}"/>
          </ac:graphicFrameMkLst>
        </pc:graphicFrameChg>
      </pc:sldChg>
      <pc:sldChg chg="addSp delSp modSp new mod modClrScheme chgLayout">
        <pc:chgData name="Kai Chen" userId="ed6cae942d3ab349" providerId="LiveId" clId="{52780BCA-CED1-4B2C-BF27-4CE16AE989FB}" dt="2025-05-12T23:50:59.055" v="3050" actId="20577"/>
        <pc:sldMkLst>
          <pc:docMk/>
          <pc:sldMk cId="4263783118" sldId="269"/>
        </pc:sldMkLst>
        <pc:spChg chg="mod">
          <ac:chgData name="Kai Chen" userId="ed6cae942d3ab349" providerId="LiveId" clId="{52780BCA-CED1-4B2C-BF27-4CE16AE989FB}" dt="2025-05-12T23:48:32.662" v="2847" actId="313"/>
          <ac:spMkLst>
            <pc:docMk/>
            <pc:sldMk cId="4263783118" sldId="269"/>
            <ac:spMk id="2" creationId="{93168548-6961-65B2-5F30-0C98C2A23307}"/>
          </ac:spMkLst>
        </pc:spChg>
        <pc:spChg chg="add mod">
          <ac:chgData name="Kai Chen" userId="ed6cae942d3ab349" providerId="LiveId" clId="{52780BCA-CED1-4B2C-BF27-4CE16AE989FB}" dt="2025-05-12T23:50:59.055" v="3050" actId="20577"/>
          <ac:spMkLst>
            <pc:docMk/>
            <pc:sldMk cId="4263783118" sldId="269"/>
            <ac:spMk id="11" creationId="{5A52C372-FC66-4CD1-CD0B-57287809431C}"/>
          </ac:spMkLst>
        </pc:spChg>
        <pc:graphicFrameChg chg="add mod">
          <ac:chgData name="Kai Chen" userId="ed6cae942d3ab349" providerId="LiveId" clId="{52780BCA-CED1-4B2C-BF27-4CE16AE989FB}" dt="2025-05-12T23:47:59.519" v="2797" actId="26606"/>
          <ac:graphicFrameMkLst>
            <pc:docMk/>
            <pc:sldMk cId="4263783118" sldId="269"/>
            <ac:graphicFrameMk id="6" creationId="{3F5016F3-C0C9-6E8C-B83B-7952BF8F91A0}"/>
          </ac:graphicFrameMkLst>
        </pc:graphicFrameChg>
      </pc:sldChg>
      <pc:sldChg chg="modSp new mod modClrScheme chgLayout">
        <pc:chgData name="Kai Chen" userId="ed6cae942d3ab349" providerId="LiveId" clId="{52780BCA-CED1-4B2C-BF27-4CE16AE989FB}" dt="2025-05-18T17:34:03.201" v="3595" actId="20577"/>
        <pc:sldMkLst>
          <pc:docMk/>
          <pc:sldMk cId="1652494926" sldId="270"/>
        </pc:sldMkLst>
        <pc:spChg chg="mod">
          <ac:chgData name="Kai Chen" userId="ed6cae942d3ab349" providerId="LiveId" clId="{52780BCA-CED1-4B2C-BF27-4CE16AE989FB}" dt="2025-05-12T23:51:22.084" v="3090" actId="20577"/>
          <ac:spMkLst>
            <pc:docMk/>
            <pc:sldMk cId="1652494926" sldId="270"/>
            <ac:spMk id="2" creationId="{A011483B-E988-CDC9-DC82-A5DD6A615FC3}"/>
          </ac:spMkLst>
        </pc:spChg>
        <pc:spChg chg="mod">
          <ac:chgData name="Kai Chen" userId="ed6cae942d3ab349" providerId="LiveId" clId="{52780BCA-CED1-4B2C-BF27-4CE16AE989FB}" dt="2025-05-18T17:34:03.201" v="3595" actId="20577"/>
          <ac:spMkLst>
            <pc:docMk/>
            <pc:sldMk cId="1652494926" sldId="270"/>
            <ac:spMk id="3" creationId="{0DAEF473-DDCE-00BB-619B-6DDFB30CB37A}"/>
          </ac:spMkLst>
        </pc:spChg>
      </pc:sldChg>
      <pc:sldChg chg="addSp delSp modSp new mod">
        <pc:chgData name="Kai Chen" userId="ed6cae942d3ab349" providerId="LiveId" clId="{52780BCA-CED1-4B2C-BF27-4CE16AE989FB}" dt="2025-05-12T22:11:52.905" v="1544" actId="20577"/>
        <pc:sldMkLst>
          <pc:docMk/>
          <pc:sldMk cId="1237994609" sldId="271"/>
        </pc:sldMkLst>
        <pc:spChg chg="mod">
          <ac:chgData name="Kai Chen" userId="ed6cae942d3ab349" providerId="LiveId" clId="{52780BCA-CED1-4B2C-BF27-4CE16AE989FB}" dt="2025-05-12T22:11:52.905" v="1544" actId="20577"/>
          <ac:spMkLst>
            <pc:docMk/>
            <pc:sldMk cId="1237994609" sldId="271"/>
            <ac:spMk id="2" creationId="{4E3019E8-123A-EDAE-3392-E6EED944E4AF}"/>
          </ac:spMkLst>
        </pc:spChg>
        <pc:picChg chg="add mod ord">
          <ac:chgData name="Kai Chen" userId="ed6cae942d3ab349" providerId="LiveId" clId="{52780BCA-CED1-4B2C-BF27-4CE16AE989FB}" dt="2025-05-12T22:11:11.632" v="1527" actId="22"/>
          <ac:picMkLst>
            <pc:docMk/>
            <pc:sldMk cId="1237994609" sldId="271"/>
            <ac:picMk id="5" creationId="{6200B29C-F676-6F3A-9D6B-00EE2973020E}"/>
          </ac:picMkLst>
        </pc:picChg>
      </pc:sldChg>
      <pc:sldChg chg="modSp new mod">
        <pc:chgData name="Kai Chen" userId="ed6cae942d3ab349" providerId="LiveId" clId="{52780BCA-CED1-4B2C-BF27-4CE16AE989FB}" dt="2025-05-19T17:32:23.662" v="4093" actId="20577"/>
        <pc:sldMkLst>
          <pc:docMk/>
          <pc:sldMk cId="4078756785" sldId="272"/>
        </pc:sldMkLst>
        <pc:spChg chg="mod">
          <ac:chgData name="Kai Chen" userId="ed6cae942d3ab349" providerId="LiveId" clId="{52780BCA-CED1-4B2C-BF27-4CE16AE989FB}" dt="2025-05-19T17:32:18.517" v="4092" actId="20577"/>
          <ac:spMkLst>
            <pc:docMk/>
            <pc:sldMk cId="4078756785" sldId="272"/>
            <ac:spMk id="2" creationId="{809C1C6D-4ADF-BA3C-60BC-B0AA40C1F9A1}"/>
          </ac:spMkLst>
        </pc:spChg>
        <pc:spChg chg="mod">
          <ac:chgData name="Kai Chen" userId="ed6cae942d3ab349" providerId="LiveId" clId="{52780BCA-CED1-4B2C-BF27-4CE16AE989FB}" dt="2025-05-19T17:32:23.662" v="4093" actId="20577"/>
          <ac:spMkLst>
            <pc:docMk/>
            <pc:sldMk cId="4078756785" sldId="272"/>
            <ac:spMk id="3" creationId="{C259E4EF-D724-47A5-D706-FD6B96ADCAC5}"/>
          </ac:spMkLst>
        </pc:spChg>
      </pc:sldChg>
      <pc:sldMasterChg chg="addSp modSp modSldLayout">
        <pc:chgData name="Kai Chen" userId="ed6cae942d3ab349" providerId="LiveId" clId="{52780BCA-CED1-4B2C-BF27-4CE16AE989FB}" dt="2025-05-12T21:55:59.260" v="1507"/>
        <pc:sldMasterMkLst>
          <pc:docMk/>
          <pc:sldMasterMk cId="2325372477" sldId="2147483648"/>
        </pc:sldMasterMkLst>
        <pc:picChg chg="add mod">
          <ac:chgData name="Kai Chen" userId="ed6cae942d3ab349" providerId="LiveId" clId="{52780BCA-CED1-4B2C-BF27-4CE16AE989FB}" dt="2025-05-12T21:55:59.260" v="1507"/>
          <ac:picMkLst>
            <pc:docMk/>
            <pc:sldMasterMk cId="2325372477" sldId="2147483648"/>
            <ac:picMk id="7" creationId="{CDCDCCD3-5576-4CE9-9328-96B67D2B8019}"/>
          </ac:picMkLst>
        </pc:picChg>
        <pc:sldLayoutChg chg="modSp">
          <pc:chgData name="Kai Chen" userId="ed6cae942d3ab349" providerId="LiveId" clId="{52780BCA-CED1-4B2C-BF27-4CE16AE989FB}" dt="2025-05-12T21:55:49.378" v="1505" actId="735"/>
          <pc:sldLayoutMkLst>
            <pc:docMk/>
            <pc:sldMasterMk cId="2325372477" sldId="2147483648"/>
            <pc:sldLayoutMk cId="3946730031" sldId="214748364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Sheet1!$B$1:$B$2</c:f>
              <c:strCache>
                <c:ptCount val="2"/>
                <c:pt idx="0">
                  <c:v>AVG Milk</c:v>
                </c:pt>
                <c:pt idx="1">
                  <c:v>Farm 1</c:v>
                </c:pt>
              </c:strCache>
            </c:strRef>
          </c:tx>
          <c:spPr>
            <a:ln w="31750" cap="rnd">
              <a:solidFill>
                <a:schemeClr val="accent1"/>
              </a:solidFill>
              <a:round/>
            </a:ln>
            <a:effectLst/>
          </c:spPr>
          <c:marker>
            <c:symbol val="none"/>
          </c:marker>
          <c:trendline>
            <c:spPr>
              <a:ln w="19050" cap="rnd">
                <a:solidFill>
                  <a:schemeClr val="accent1"/>
                </a:solidFill>
                <a:prstDash val="sysDash"/>
              </a:ln>
              <a:effectLst/>
            </c:spPr>
            <c:trendlineType val="linear"/>
            <c:dispRSqr val="0"/>
            <c:dispEq val="0"/>
          </c:trendline>
          <c:cat>
            <c:numRef>
              <c:f>Sheet1!$A$3:$A$49</c:f>
              <c:numCache>
                <c:formatCode>m/d/yyyy</c:formatCode>
                <c:ptCount val="47"/>
                <c:pt idx="0">
                  <c:v>45722</c:v>
                </c:pt>
                <c:pt idx="1">
                  <c:v>45723</c:v>
                </c:pt>
                <c:pt idx="2">
                  <c:v>45724</c:v>
                </c:pt>
                <c:pt idx="3">
                  <c:v>45725</c:v>
                </c:pt>
                <c:pt idx="4">
                  <c:v>45726</c:v>
                </c:pt>
                <c:pt idx="5">
                  <c:v>45727</c:v>
                </c:pt>
                <c:pt idx="6">
                  <c:v>45728</c:v>
                </c:pt>
                <c:pt idx="7">
                  <c:v>45729</c:v>
                </c:pt>
                <c:pt idx="8">
                  <c:v>45730</c:v>
                </c:pt>
                <c:pt idx="9">
                  <c:v>45731</c:v>
                </c:pt>
                <c:pt idx="10">
                  <c:v>45732</c:v>
                </c:pt>
                <c:pt idx="11">
                  <c:v>45733</c:v>
                </c:pt>
                <c:pt idx="12">
                  <c:v>45734</c:v>
                </c:pt>
                <c:pt idx="13">
                  <c:v>45735</c:v>
                </c:pt>
                <c:pt idx="14">
                  <c:v>45736</c:v>
                </c:pt>
                <c:pt idx="15">
                  <c:v>45737</c:v>
                </c:pt>
                <c:pt idx="16">
                  <c:v>45738</c:v>
                </c:pt>
                <c:pt idx="17">
                  <c:v>45739</c:v>
                </c:pt>
                <c:pt idx="18">
                  <c:v>45740</c:v>
                </c:pt>
                <c:pt idx="19">
                  <c:v>45741</c:v>
                </c:pt>
                <c:pt idx="20">
                  <c:v>45742</c:v>
                </c:pt>
                <c:pt idx="21">
                  <c:v>45743</c:v>
                </c:pt>
                <c:pt idx="22">
                  <c:v>45744</c:v>
                </c:pt>
                <c:pt idx="23">
                  <c:v>45745</c:v>
                </c:pt>
                <c:pt idx="24">
                  <c:v>45746</c:v>
                </c:pt>
                <c:pt idx="25">
                  <c:v>45747</c:v>
                </c:pt>
                <c:pt idx="26">
                  <c:v>45748</c:v>
                </c:pt>
                <c:pt idx="27">
                  <c:v>45749</c:v>
                </c:pt>
                <c:pt idx="28">
                  <c:v>45750</c:v>
                </c:pt>
                <c:pt idx="29">
                  <c:v>45751</c:v>
                </c:pt>
                <c:pt idx="30">
                  <c:v>45752</c:v>
                </c:pt>
                <c:pt idx="31">
                  <c:v>45753</c:v>
                </c:pt>
                <c:pt idx="32">
                  <c:v>45754</c:v>
                </c:pt>
                <c:pt idx="33">
                  <c:v>45755</c:v>
                </c:pt>
                <c:pt idx="34">
                  <c:v>45756</c:v>
                </c:pt>
                <c:pt idx="35">
                  <c:v>45757</c:v>
                </c:pt>
                <c:pt idx="36">
                  <c:v>45758</c:v>
                </c:pt>
                <c:pt idx="37">
                  <c:v>45759</c:v>
                </c:pt>
                <c:pt idx="38">
                  <c:v>45760</c:v>
                </c:pt>
                <c:pt idx="39">
                  <c:v>45761</c:v>
                </c:pt>
                <c:pt idx="40">
                  <c:v>45762</c:v>
                </c:pt>
                <c:pt idx="41">
                  <c:v>45763</c:v>
                </c:pt>
                <c:pt idx="42">
                  <c:v>45764</c:v>
                </c:pt>
                <c:pt idx="43">
                  <c:v>45765</c:v>
                </c:pt>
                <c:pt idx="44">
                  <c:v>45766</c:v>
                </c:pt>
                <c:pt idx="45">
                  <c:v>45767</c:v>
                </c:pt>
                <c:pt idx="46">
                  <c:v>45768</c:v>
                </c:pt>
              </c:numCache>
            </c:numRef>
          </c:cat>
          <c:val>
            <c:numRef>
              <c:f>Sheet1!$B$3:$B$49</c:f>
              <c:numCache>
                <c:formatCode>General</c:formatCode>
                <c:ptCount val="47"/>
                <c:pt idx="0">
                  <c:v>11.575757575757576</c:v>
                </c:pt>
                <c:pt idx="1">
                  <c:v>11.775757575757575</c:v>
                </c:pt>
                <c:pt idx="2">
                  <c:v>11.978787878787879</c:v>
                </c:pt>
                <c:pt idx="3">
                  <c:v>12.324242424242424</c:v>
                </c:pt>
                <c:pt idx="4">
                  <c:v>12.027272727272727</c:v>
                </c:pt>
                <c:pt idx="5">
                  <c:v>11.724242424242423</c:v>
                </c:pt>
                <c:pt idx="6">
                  <c:v>12.272727272727273</c:v>
                </c:pt>
                <c:pt idx="7">
                  <c:v>11.960606060606061</c:v>
                </c:pt>
                <c:pt idx="8">
                  <c:v>11.945454545454545</c:v>
                </c:pt>
                <c:pt idx="9">
                  <c:v>12.133333333333333</c:v>
                </c:pt>
                <c:pt idx="10">
                  <c:v>11.869696969696969</c:v>
                </c:pt>
                <c:pt idx="11">
                  <c:v>11.570588235294119</c:v>
                </c:pt>
                <c:pt idx="12">
                  <c:v>11.291176470588235</c:v>
                </c:pt>
                <c:pt idx="13">
                  <c:v>11.355882352941178</c:v>
                </c:pt>
                <c:pt idx="14">
                  <c:v>11.761764705882355</c:v>
                </c:pt>
                <c:pt idx="15">
                  <c:v>12.017647058823528</c:v>
                </c:pt>
                <c:pt idx="16">
                  <c:v>12.147058823529411</c:v>
                </c:pt>
                <c:pt idx="17">
                  <c:v>12.217647058823529</c:v>
                </c:pt>
                <c:pt idx="18">
                  <c:v>11.941176470588236</c:v>
                </c:pt>
                <c:pt idx="19">
                  <c:v>11.647058823529411</c:v>
                </c:pt>
                <c:pt idx="20">
                  <c:v>11.435294117647057</c:v>
                </c:pt>
                <c:pt idx="21">
                  <c:v>11.258823529411764</c:v>
                </c:pt>
                <c:pt idx="22">
                  <c:v>12.547058823529412</c:v>
                </c:pt>
                <c:pt idx="23">
                  <c:v>12.238235294117645</c:v>
                </c:pt>
                <c:pt idx="24">
                  <c:v>12.485294117647058</c:v>
                </c:pt>
                <c:pt idx="25">
                  <c:v>12.026470588235293</c:v>
                </c:pt>
                <c:pt idx="26">
                  <c:v>12.388235294117647</c:v>
                </c:pt>
                <c:pt idx="27">
                  <c:v>12.267647058823528</c:v>
                </c:pt>
                <c:pt idx="28">
                  <c:v>12.064705882352941</c:v>
                </c:pt>
                <c:pt idx="29">
                  <c:v>12.209090909090909</c:v>
                </c:pt>
                <c:pt idx="30">
                  <c:v>12.469696969696969</c:v>
                </c:pt>
                <c:pt idx="31">
                  <c:v>12.67878787878788</c:v>
                </c:pt>
                <c:pt idx="32">
                  <c:v>12.94375</c:v>
                </c:pt>
                <c:pt idx="33">
                  <c:v>12.915625</c:v>
                </c:pt>
                <c:pt idx="34">
                  <c:v>12.678125000000001</c:v>
                </c:pt>
                <c:pt idx="35">
                  <c:v>12.003124999999999</c:v>
                </c:pt>
                <c:pt idx="36">
                  <c:v>12.296875</c:v>
                </c:pt>
                <c:pt idx="37">
                  <c:v>11.30625</c:v>
                </c:pt>
                <c:pt idx="38">
                  <c:v>11.525</c:v>
                </c:pt>
                <c:pt idx="39">
                  <c:v>11.93125</c:v>
                </c:pt>
                <c:pt idx="40">
                  <c:v>11.596875000000001</c:v>
                </c:pt>
                <c:pt idx="41">
                  <c:v>11.65</c:v>
                </c:pt>
                <c:pt idx="42">
                  <c:v>11.840624999999999</c:v>
                </c:pt>
                <c:pt idx="43">
                  <c:v>11.578125</c:v>
                </c:pt>
                <c:pt idx="44">
                  <c:v>11.965624999999999</c:v>
                </c:pt>
                <c:pt idx="45">
                  <c:v>12.049999999999999</c:v>
                </c:pt>
                <c:pt idx="46">
                  <c:v>12.24375</c:v>
                </c:pt>
              </c:numCache>
            </c:numRef>
          </c:val>
          <c:smooth val="0"/>
          <c:extLst>
            <c:ext xmlns:c16="http://schemas.microsoft.com/office/drawing/2014/chart" uri="{C3380CC4-5D6E-409C-BE32-E72D297353CC}">
              <c16:uniqueId val="{00000001-B0B7-42E6-AFA5-A9E456F18929}"/>
            </c:ext>
          </c:extLst>
        </c:ser>
        <c:dLbls>
          <c:showLegendKey val="0"/>
          <c:showVal val="0"/>
          <c:showCatName val="0"/>
          <c:showSerName val="0"/>
          <c:showPercent val="0"/>
          <c:showBubbleSize val="0"/>
        </c:dLbls>
        <c:smooth val="0"/>
        <c:axId val="436159744"/>
        <c:axId val="436161664"/>
        <c:extLst>
          <c:ext xmlns:c15="http://schemas.microsoft.com/office/drawing/2012/chart" uri="{02D57815-91ED-43cb-92C2-25804820EDAC}">
            <c15:filteredLineSeries>
              <c15:ser>
                <c:idx val="1"/>
                <c:order val="1"/>
                <c:tx>
                  <c:strRef>
                    <c:extLst>
                      <c:ext uri="{02D57815-91ED-43cb-92C2-25804820EDAC}">
                        <c15:formulaRef>
                          <c15:sqref>Sheet1!$C$1:$C$2</c15:sqref>
                        </c15:formulaRef>
                      </c:ext>
                    </c:extLst>
                    <c:strCache>
                      <c:ptCount val="2"/>
                      <c:pt idx="0">
                        <c:v>AVG Milk</c:v>
                      </c:pt>
                      <c:pt idx="1">
                        <c:v>Farm 2</c:v>
                      </c:pt>
                    </c:strCache>
                  </c:strRef>
                </c:tx>
                <c:spPr>
                  <a:ln w="31750" cap="rnd">
                    <a:solidFill>
                      <a:schemeClr val="accent2"/>
                    </a:solidFill>
                    <a:round/>
                  </a:ln>
                  <a:effectLst/>
                </c:spPr>
                <c:marker>
                  <c:symbol val="none"/>
                </c:marker>
                <c:cat>
                  <c:numRef>
                    <c:extLst>
                      <c:ext uri="{02D57815-91ED-43cb-92C2-25804820EDAC}">
                        <c15:formulaRef>
                          <c15:sqref>Sheet1!$A$3:$A$49</c15:sqref>
                        </c15:formulaRef>
                      </c:ext>
                    </c:extLst>
                    <c:numCache>
                      <c:formatCode>m/d/yyyy</c:formatCode>
                      <c:ptCount val="47"/>
                      <c:pt idx="0">
                        <c:v>45722</c:v>
                      </c:pt>
                      <c:pt idx="1">
                        <c:v>45723</c:v>
                      </c:pt>
                      <c:pt idx="2">
                        <c:v>45724</c:v>
                      </c:pt>
                      <c:pt idx="3">
                        <c:v>45725</c:v>
                      </c:pt>
                      <c:pt idx="4">
                        <c:v>45726</c:v>
                      </c:pt>
                      <c:pt idx="5">
                        <c:v>45727</c:v>
                      </c:pt>
                      <c:pt idx="6">
                        <c:v>45728</c:v>
                      </c:pt>
                      <c:pt idx="7">
                        <c:v>45729</c:v>
                      </c:pt>
                      <c:pt idx="8">
                        <c:v>45730</c:v>
                      </c:pt>
                      <c:pt idx="9">
                        <c:v>45731</c:v>
                      </c:pt>
                      <c:pt idx="10">
                        <c:v>45732</c:v>
                      </c:pt>
                      <c:pt idx="11">
                        <c:v>45733</c:v>
                      </c:pt>
                      <c:pt idx="12">
                        <c:v>45734</c:v>
                      </c:pt>
                      <c:pt idx="13">
                        <c:v>45735</c:v>
                      </c:pt>
                      <c:pt idx="14">
                        <c:v>45736</c:v>
                      </c:pt>
                      <c:pt idx="15">
                        <c:v>45737</c:v>
                      </c:pt>
                      <c:pt idx="16">
                        <c:v>45738</c:v>
                      </c:pt>
                      <c:pt idx="17">
                        <c:v>45739</c:v>
                      </c:pt>
                      <c:pt idx="18">
                        <c:v>45740</c:v>
                      </c:pt>
                      <c:pt idx="19">
                        <c:v>45741</c:v>
                      </c:pt>
                      <c:pt idx="20">
                        <c:v>45742</c:v>
                      </c:pt>
                      <c:pt idx="21">
                        <c:v>45743</c:v>
                      </c:pt>
                      <c:pt idx="22">
                        <c:v>45744</c:v>
                      </c:pt>
                      <c:pt idx="23">
                        <c:v>45745</c:v>
                      </c:pt>
                      <c:pt idx="24">
                        <c:v>45746</c:v>
                      </c:pt>
                      <c:pt idx="25">
                        <c:v>45747</c:v>
                      </c:pt>
                      <c:pt idx="26">
                        <c:v>45748</c:v>
                      </c:pt>
                      <c:pt idx="27">
                        <c:v>45749</c:v>
                      </c:pt>
                      <c:pt idx="28">
                        <c:v>45750</c:v>
                      </c:pt>
                      <c:pt idx="29">
                        <c:v>45751</c:v>
                      </c:pt>
                      <c:pt idx="30">
                        <c:v>45752</c:v>
                      </c:pt>
                      <c:pt idx="31">
                        <c:v>45753</c:v>
                      </c:pt>
                      <c:pt idx="32">
                        <c:v>45754</c:v>
                      </c:pt>
                      <c:pt idx="33">
                        <c:v>45755</c:v>
                      </c:pt>
                      <c:pt idx="34">
                        <c:v>45756</c:v>
                      </c:pt>
                      <c:pt idx="35">
                        <c:v>45757</c:v>
                      </c:pt>
                      <c:pt idx="36">
                        <c:v>45758</c:v>
                      </c:pt>
                      <c:pt idx="37">
                        <c:v>45759</c:v>
                      </c:pt>
                      <c:pt idx="38">
                        <c:v>45760</c:v>
                      </c:pt>
                      <c:pt idx="39">
                        <c:v>45761</c:v>
                      </c:pt>
                      <c:pt idx="40">
                        <c:v>45762</c:v>
                      </c:pt>
                      <c:pt idx="41">
                        <c:v>45763</c:v>
                      </c:pt>
                      <c:pt idx="42">
                        <c:v>45764</c:v>
                      </c:pt>
                      <c:pt idx="43">
                        <c:v>45765</c:v>
                      </c:pt>
                      <c:pt idx="44">
                        <c:v>45766</c:v>
                      </c:pt>
                      <c:pt idx="45">
                        <c:v>45767</c:v>
                      </c:pt>
                      <c:pt idx="46">
                        <c:v>45768</c:v>
                      </c:pt>
                    </c:numCache>
                  </c:numRef>
                </c:cat>
                <c:val>
                  <c:numRef>
                    <c:extLst>
                      <c:ext uri="{02D57815-91ED-43cb-92C2-25804820EDAC}">
                        <c15:formulaRef>
                          <c15:sqref>Sheet1!$C$3:$C$49</c15:sqref>
                        </c15:formulaRef>
                      </c:ext>
                    </c:extLst>
                    <c:numCache>
                      <c:formatCode>General</c:formatCode>
                      <c:ptCount val="47"/>
                      <c:pt idx="0">
                        <c:v>11.868181818181819</c:v>
                      </c:pt>
                      <c:pt idx="1">
                        <c:v>11.604545454545455</c:v>
                      </c:pt>
                      <c:pt idx="2">
                        <c:v>11.754545454545456</c:v>
                      </c:pt>
                      <c:pt idx="3">
                        <c:v>12.027272727272729</c:v>
                      </c:pt>
                      <c:pt idx="4">
                        <c:v>13.05909090909091</c:v>
                      </c:pt>
                      <c:pt idx="5">
                        <c:v>13.3</c:v>
                      </c:pt>
                      <c:pt idx="6">
                        <c:v>13.509090909090911</c:v>
                      </c:pt>
                      <c:pt idx="7">
                        <c:v>13.072727272727274</c:v>
                      </c:pt>
                      <c:pt idx="8">
                        <c:v>13.8</c:v>
                      </c:pt>
                      <c:pt idx="9">
                        <c:v>13.113636363636363</c:v>
                      </c:pt>
                      <c:pt idx="10">
                        <c:v>13.163636363636364</c:v>
                      </c:pt>
                      <c:pt idx="11">
                        <c:v>14.434999999999999</c:v>
                      </c:pt>
                      <c:pt idx="12">
                        <c:v>14.49</c:v>
                      </c:pt>
                      <c:pt idx="13">
                        <c:v>14.165000000000001</c:v>
                      </c:pt>
                      <c:pt idx="14">
                        <c:v>14.605</c:v>
                      </c:pt>
                      <c:pt idx="15">
                        <c:v>14.875</c:v>
                      </c:pt>
                      <c:pt idx="16">
                        <c:v>14.885</c:v>
                      </c:pt>
                      <c:pt idx="17">
                        <c:v>14.8</c:v>
                      </c:pt>
                      <c:pt idx="18">
                        <c:v>14.315000000000001</c:v>
                      </c:pt>
                      <c:pt idx="19">
                        <c:v>15.455000000000002</c:v>
                      </c:pt>
                      <c:pt idx="20">
                        <c:v>15.169999999999998</c:v>
                      </c:pt>
                      <c:pt idx="21">
                        <c:v>15.16</c:v>
                      </c:pt>
                      <c:pt idx="22">
                        <c:v>14.5</c:v>
                      </c:pt>
                      <c:pt idx="23">
                        <c:v>15.175000000000001</c:v>
                      </c:pt>
                      <c:pt idx="24">
                        <c:v>14.66</c:v>
                      </c:pt>
                      <c:pt idx="25">
                        <c:v>14.565000000000001</c:v>
                      </c:pt>
                      <c:pt idx="26">
                        <c:v>14.559999999999999</c:v>
                      </c:pt>
                      <c:pt idx="27">
                        <c:v>14.5</c:v>
                      </c:pt>
                      <c:pt idx="28">
                        <c:v>14.505000000000001</c:v>
                      </c:pt>
                      <c:pt idx="29">
                        <c:v>14.544999999999998</c:v>
                      </c:pt>
                      <c:pt idx="30">
                        <c:v>13.354545454545455</c:v>
                      </c:pt>
                      <c:pt idx="31">
                        <c:v>13.254545454545456</c:v>
                      </c:pt>
                      <c:pt idx="32">
                        <c:v>13.209090909090911</c:v>
                      </c:pt>
                      <c:pt idx="33">
                        <c:v>12.540909090909089</c:v>
                      </c:pt>
                      <c:pt idx="34">
                        <c:v>12.8</c:v>
                      </c:pt>
                      <c:pt idx="35">
                        <c:v>14.081818181818182</c:v>
                      </c:pt>
                      <c:pt idx="36">
                        <c:v>13.745454545454544</c:v>
                      </c:pt>
                      <c:pt idx="37">
                        <c:v>13.927272727272726</c:v>
                      </c:pt>
                      <c:pt idx="38">
                        <c:v>13.945454545454545</c:v>
                      </c:pt>
                      <c:pt idx="39">
                        <c:v>14.381818181818181</c:v>
                      </c:pt>
                      <c:pt idx="40">
                        <c:v>14.16</c:v>
                      </c:pt>
                      <c:pt idx="41">
                        <c:v>13.518181818181818</c:v>
                      </c:pt>
                      <c:pt idx="42">
                        <c:v>13.481818181818182</c:v>
                      </c:pt>
                      <c:pt idx="43">
                        <c:v>13.386363636363637</c:v>
                      </c:pt>
                      <c:pt idx="44">
                        <c:v>13.545454545454545</c:v>
                      </c:pt>
                      <c:pt idx="45">
                        <c:v>13.709090909090911</c:v>
                      </c:pt>
                    </c:numCache>
                  </c:numRef>
                </c:val>
                <c:smooth val="0"/>
                <c:extLst>
                  <c:ext xmlns:c16="http://schemas.microsoft.com/office/drawing/2014/chart" uri="{C3380CC4-5D6E-409C-BE32-E72D297353CC}">
                    <c16:uniqueId val="{00000002-B0B7-42E6-AFA5-A9E456F1892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Sheet1!$D$1:$D$2</c15:sqref>
                        </c15:formulaRef>
                      </c:ext>
                    </c:extLst>
                    <c:strCache>
                      <c:ptCount val="2"/>
                      <c:pt idx="0">
                        <c:v>AVG Milk</c:v>
                      </c:pt>
                      <c:pt idx="1">
                        <c:v>Farm 4</c:v>
                      </c:pt>
                    </c:strCache>
                  </c:strRef>
                </c:tx>
                <c:spPr>
                  <a:ln w="31750"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Sheet1!$A$3:$A$49</c15:sqref>
                        </c15:formulaRef>
                      </c:ext>
                    </c:extLst>
                    <c:numCache>
                      <c:formatCode>m/d/yyyy</c:formatCode>
                      <c:ptCount val="47"/>
                      <c:pt idx="0">
                        <c:v>45722</c:v>
                      </c:pt>
                      <c:pt idx="1">
                        <c:v>45723</c:v>
                      </c:pt>
                      <c:pt idx="2">
                        <c:v>45724</c:v>
                      </c:pt>
                      <c:pt idx="3">
                        <c:v>45725</c:v>
                      </c:pt>
                      <c:pt idx="4">
                        <c:v>45726</c:v>
                      </c:pt>
                      <c:pt idx="5">
                        <c:v>45727</c:v>
                      </c:pt>
                      <c:pt idx="6">
                        <c:v>45728</c:v>
                      </c:pt>
                      <c:pt idx="7">
                        <c:v>45729</c:v>
                      </c:pt>
                      <c:pt idx="8">
                        <c:v>45730</c:v>
                      </c:pt>
                      <c:pt idx="9">
                        <c:v>45731</c:v>
                      </c:pt>
                      <c:pt idx="10">
                        <c:v>45732</c:v>
                      </c:pt>
                      <c:pt idx="11">
                        <c:v>45733</c:v>
                      </c:pt>
                      <c:pt idx="12">
                        <c:v>45734</c:v>
                      </c:pt>
                      <c:pt idx="13">
                        <c:v>45735</c:v>
                      </c:pt>
                      <c:pt idx="14">
                        <c:v>45736</c:v>
                      </c:pt>
                      <c:pt idx="15">
                        <c:v>45737</c:v>
                      </c:pt>
                      <c:pt idx="16">
                        <c:v>45738</c:v>
                      </c:pt>
                      <c:pt idx="17">
                        <c:v>45739</c:v>
                      </c:pt>
                      <c:pt idx="18">
                        <c:v>45740</c:v>
                      </c:pt>
                      <c:pt idx="19">
                        <c:v>45741</c:v>
                      </c:pt>
                      <c:pt idx="20">
                        <c:v>45742</c:v>
                      </c:pt>
                      <c:pt idx="21">
                        <c:v>45743</c:v>
                      </c:pt>
                      <c:pt idx="22">
                        <c:v>45744</c:v>
                      </c:pt>
                      <c:pt idx="23">
                        <c:v>45745</c:v>
                      </c:pt>
                      <c:pt idx="24">
                        <c:v>45746</c:v>
                      </c:pt>
                      <c:pt idx="25">
                        <c:v>45747</c:v>
                      </c:pt>
                      <c:pt idx="26">
                        <c:v>45748</c:v>
                      </c:pt>
                      <c:pt idx="27">
                        <c:v>45749</c:v>
                      </c:pt>
                      <c:pt idx="28">
                        <c:v>45750</c:v>
                      </c:pt>
                      <c:pt idx="29">
                        <c:v>45751</c:v>
                      </c:pt>
                      <c:pt idx="30">
                        <c:v>45752</c:v>
                      </c:pt>
                      <c:pt idx="31">
                        <c:v>45753</c:v>
                      </c:pt>
                      <c:pt idx="32">
                        <c:v>45754</c:v>
                      </c:pt>
                      <c:pt idx="33">
                        <c:v>45755</c:v>
                      </c:pt>
                      <c:pt idx="34">
                        <c:v>45756</c:v>
                      </c:pt>
                      <c:pt idx="35">
                        <c:v>45757</c:v>
                      </c:pt>
                      <c:pt idx="36">
                        <c:v>45758</c:v>
                      </c:pt>
                      <c:pt idx="37">
                        <c:v>45759</c:v>
                      </c:pt>
                      <c:pt idx="38">
                        <c:v>45760</c:v>
                      </c:pt>
                      <c:pt idx="39">
                        <c:v>45761</c:v>
                      </c:pt>
                      <c:pt idx="40">
                        <c:v>45762</c:v>
                      </c:pt>
                      <c:pt idx="41">
                        <c:v>45763</c:v>
                      </c:pt>
                      <c:pt idx="42">
                        <c:v>45764</c:v>
                      </c:pt>
                      <c:pt idx="43">
                        <c:v>45765</c:v>
                      </c:pt>
                      <c:pt idx="44">
                        <c:v>45766</c:v>
                      </c:pt>
                      <c:pt idx="45">
                        <c:v>45767</c:v>
                      </c:pt>
                      <c:pt idx="46">
                        <c:v>45768</c:v>
                      </c:pt>
                    </c:numCache>
                  </c:numRef>
                </c:cat>
                <c:val>
                  <c:numRef>
                    <c:extLst xmlns:c15="http://schemas.microsoft.com/office/drawing/2012/chart">
                      <c:ext xmlns:c15="http://schemas.microsoft.com/office/drawing/2012/chart" uri="{02D57815-91ED-43cb-92C2-25804820EDAC}">
                        <c15:formulaRef>
                          <c15:sqref>Sheet1!$D$3:$D$49</c15:sqref>
                        </c15:formulaRef>
                      </c:ext>
                    </c:extLst>
                    <c:numCache>
                      <c:formatCode>General</c:formatCode>
                      <c:ptCount val="47"/>
                      <c:pt idx="0">
                        <c:v>11.333653846153847</c:v>
                      </c:pt>
                      <c:pt idx="1">
                        <c:v>11.191346153846155</c:v>
                      </c:pt>
                      <c:pt idx="2">
                        <c:v>11.574038461538462</c:v>
                      </c:pt>
                      <c:pt idx="3">
                        <c:v>11.86923076923077</c:v>
                      </c:pt>
                      <c:pt idx="4">
                        <c:v>12.069230769230769</c:v>
                      </c:pt>
                      <c:pt idx="5">
                        <c:v>12.496153846153845</c:v>
                      </c:pt>
                      <c:pt idx="6">
                        <c:v>12.1</c:v>
                      </c:pt>
                      <c:pt idx="7">
                        <c:v>12.405714285714286</c:v>
                      </c:pt>
                      <c:pt idx="8">
                        <c:v>12.606666666666667</c:v>
                      </c:pt>
                      <c:pt idx="9">
                        <c:v>12.718095238095239</c:v>
                      </c:pt>
                      <c:pt idx="10">
                        <c:v>12.150476190476191</c:v>
                      </c:pt>
                      <c:pt idx="11">
                        <c:v>12.480392156862745</c:v>
                      </c:pt>
                      <c:pt idx="12">
                        <c:v>12.637254901960784</c:v>
                      </c:pt>
                      <c:pt idx="13">
                        <c:v>12.450980392156863</c:v>
                      </c:pt>
                      <c:pt idx="14">
                        <c:v>12.592156862745099</c:v>
                      </c:pt>
                      <c:pt idx="15">
                        <c:v>13.254901960784315</c:v>
                      </c:pt>
                      <c:pt idx="16">
                        <c:v>13.360784313725489</c:v>
                      </c:pt>
                      <c:pt idx="17">
                        <c:v>13.688235294117648</c:v>
                      </c:pt>
                      <c:pt idx="18">
                        <c:v>12.827450980392157</c:v>
                      </c:pt>
                      <c:pt idx="19">
                        <c:v>13.514705882352942</c:v>
                      </c:pt>
                      <c:pt idx="20">
                        <c:v>13.566666666666666</c:v>
                      </c:pt>
                      <c:pt idx="21">
                        <c:v>13.134313725490196</c:v>
                      </c:pt>
                      <c:pt idx="22">
                        <c:v>12.965686274509803</c:v>
                      </c:pt>
                      <c:pt idx="23">
                        <c:v>13.555882352941177</c:v>
                      </c:pt>
                      <c:pt idx="24">
                        <c:v>13.433333333333334</c:v>
                      </c:pt>
                      <c:pt idx="25">
                        <c:v>13.168627450980393</c:v>
                      </c:pt>
                      <c:pt idx="26">
                        <c:v>14.012871287128712</c:v>
                      </c:pt>
                      <c:pt idx="27">
                        <c:v>14.322772277227722</c:v>
                      </c:pt>
                      <c:pt idx="28">
                        <c:v>13.876237623762377</c:v>
                      </c:pt>
                      <c:pt idx="29">
                        <c:v>14.297029702970297</c:v>
                      </c:pt>
                      <c:pt idx="30">
                        <c:v>14.31764705882353</c:v>
                      </c:pt>
                      <c:pt idx="31">
                        <c:v>14.114705882352942</c:v>
                      </c:pt>
                      <c:pt idx="32">
                        <c:v>14.055882352941177</c:v>
                      </c:pt>
                      <c:pt idx="33">
                        <c:v>14.496078431372547</c:v>
                      </c:pt>
                      <c:pt idx="34">
                        <c:v>13.489215686274511</c:v>
                      </c:pt>
                      <c:pt idx="35">
                        <c:v>14.066666666666666</c:v>
                      </c:pt>
                      <c:pt idx="36">
                        <c:v>13.819607843137254</c:v>
                      </c:pt>
                      <c:pt idx="37">
                        <c:v>13.815686274509805</c:v>
                      </c:pt>
                      <c:pt idx="38">
                        <c:v>12.979411764705883</c:v>
                      </c:pt>
                      <c:pt idx="39">
                        <c:v>13.459803921568628</c:v>
                      </c:pt>
                      <c:pt idx="40">
                        <c:v>13.072549019607845</c:v>
                      </c:pt>
                      <c:pt idx="41">
                        <c:v>13.44705882352941</c:v>
                      </c:pt>
                      <c:pt idx="42">
                        <c:v>13.674509803921568</c:v>
                      </c:pt>
                      <c:pt idx="43">
                        <c:v>13.857843137254902</c:v>
                      </c:pt>
                      <c:pt idx="44">
                        <c:v>13.862745098039216</c:v>
                      </c:pt>
                      <c:pt idx="45">
                        <c:v>13.834313725490196</c:v>
                      </c:pt>
                    </c:numCache>
                  </c:numRef>
                </c:val>
                <c:smooth val="0"/>
                <c:extLst xmlns:c15="http://schemas.microsoft.com/office/drawing/2012/chart">
                  <c:ext xmlns:c16="http://schemas.microsoft.com/office/drawing/2014/chart" uri="{C3380CC4-5D6E-409C-BE32-E72D297353CC}">
                    <c16:uniqueId val="{00000003-B0B7-42E6-AFA5-A9E456F18929}"/>
                  </c:ext>
                </c:extLst>
              </c15:ser>
            </c15:filteredLineSeries>
          </c:ext>
        </c:extLst>
      </c:lineChart>
      <c:dateAx>
        <c:axId val="436159744"/>
        <c:scaling>
          <c:orientation val="minMax"/>
        </c:scaling>
        <c:delete val="0"/>
        <c:axPos val="b"/>
        <c:numFmt formatCode="m/d/yyyy"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36161664"/>
        <c:crosses val="autoZero"/>
        <c:auto val="1"/>
        <c:lblOffset val="100"/>
        <c:baseTimeUnit val="days"/>
      </c:dateAx>
      <c:valAx>
        <c:axId val="43616166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36159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1"/>
          <c:order val="1"/>
          <c:tx>
            <c:strRef>
              <c:f>Sheet1!$C$1:$C$2</c:f>
              <c:strCache>
                <c:ptCount val="2"/>
                <c:pt idx="0">
                  <c:v>AVG Milk</c:v>
                </c:pt>
                <c:pt idx="1">
                  <c:v>Farm 2</c:v>
                </c:pt>
              </c:strCache>
              <c:extLst xmlns:c15="http://schemas.microsoft.com/office/drawing/2012/chart"/>
            </c:strRef>
          </c:tx>
          <c:spPr>
            <a:ln w="31750" cap="rnd">
              <a:solidFill>
                <a:schemeClr val="accent2"/>
              </a:solidFill>
              <a:round/>
            </a:ln>
            <a:effectLst/>
          </c:spPr>
          <c:marker>
            <c:symbol val="none"/>
          </c:marker>
          <c:trendline>
            <c:spPr>
              <a:ln w="19050" cap="rnd">
                <a:solidFill>
                  <a:schemeClr val="accent2"/>
                </a:solidFill>
                <a:prstDash val="sysDash"/>
              </a:ln>
              <a:effectLst/>
            </c:spPr>
            <c:trendlineType val="linear"/>
            <c:dispRSqr val="0"/>
            <c:dispEq val="0"/>
          </c:trendline>
          <c:cat>
            <c:numRef>
              <c:f>Sheet1!$A$3:$A$49</c:f>
              <c:numCache>
                <c:formatCode>m/d/yyyy</c:formatCode>
                <c:ptCount val="47"/>
                <c:pt idx="0">
                  <c:v>45722</c:v>
                </c:pt>
                <c:pt idx="1">
                  <c:v>45723</c:v>
                </c:pt>
                <c:pt idx="2">
                  <c:v>45724</c:v>
                </c:pt>
                <c:pt idx="3">
                  <c:v>45725</c:v>
                </c:pt>
                <c:pt idx="4">
                  <c:v>45726</c:v>
                </c:pt>
                <c:pt idx="5">
                  <c:v>45727</c:v>
                </c:pt>
                <c:pt idx="6">
                  <c:v>45728</c:v>
                </c:pt>
                <c:pt idx="7">
                  <c:v>45729</c:v>
                </c:pt>
                <c:pt idx="8">
                  <c:v>45730</c:v>
                </c:pt>
                <c:pt idx="9">
                  <c:v>45731</c:v>
                </c:pt>
                <c:pt idx="10">
                  <c:v>45732</c:v>
                </c:pt>
                <c:pt idx="11">
                  <c:v>45733</c:v>
                </c:pt>
                <c:pt idx="12">
                  <c:v>45734</c:v>
                </c:pt>
                <c:pt idx="13">
                  <c:v>45735</c:v>
                </c:pt>
                <c:pt idx="14">
                  <c:v>45736</c:v>
                </c:pt>
                <c:pt idx="15">
                  <c:v>45737</c:v>
                </c:pt>
                <c:pt idx="16">
                  <c:v>45738</c:v>
                </c:pt>
                <c:pt idx="17">
                  <c:v>45739</c:v>
                </c:pt>
                <c:pt idx="18">
                  <c:v>45740</c:v>
                </c:pt>
                <c:pt idx="19">
                  <c:v>45741</c:v>
                </c:pt>
                <c:pt idx="20">
                  <c:v>45742</c:v>
                </c:pt>
                <c:pt idx="21">
                  <c:v>45743</c:v>
                </c:pt>
                <c:pt idx="22">
                  <c:v>45744</c:v>
                </c:pt>
                <c:pt idx="23">
                  <c:v>45745</c:v>
                </c:pt>
                <c:pt idx="24">
                  <c:v>45746</c:v>
                </c:pt>
                <c:pt idx="25">
                  <c:v>45747</c:v>
                </c:pt>
                <c:pt idx="26">
                  <c:v>45748</c:v>
                </c:pt>
                <c:pt idx="27">
                  <c:v>45749</c:v>
                </c:pt>
                <c:pt idx="28">
                  <c:v>45750</c:v>
                </c:pt>
                <c:pt idx="29">
                  <c:v>45751</c:v>
                </c:pt>
                <c:pt idx="30">
                  <c:v>45752</c:v>
                </c:pt>
                <c:pt idx="31">
                  <c:v>45753</c:v>
                </c:pt>
                <c:pt idx="32">
                  <c:v>45754</c:v>
                </c:pt>
                <c:pt idx="33">
                  <c:v>45755</c:v>
                </c:pt>
                <c:pt idx="34">
                  <c:v>45756</c:v>
                </c:pt>
                <c:pt idx="35">
                  <c:v>45757</c:v>
                </c:pt>
                <c:pt idx="36">
                  <c:v>45758</c:v>
                </c:pt>
                <c:pt idx="37">
                  <c:v>45759</c:v>
                </c:pt>
                <c:pt idx="38">
                  <c:v>45760</c:v>
                </c:pt>
                <c:pt idx="39">
                  <c:v>45761</c:v>
                </c:pt>
                <c:pt idx="40">
                  <c:v>45762</c:v>
                </c:pt>
                <c:pt idx="41">
                  <c:v>45763</c:v>
                </c:pt>
                <c:pt idx="42">
                  <c:v>45764</c:v>
                </c:pt>
                <c:pt idx="43">
                  <c:v>45765</c:v>
                </c:pt>
                <c:pt idx="44">
                  <c:v>45766</c:v>
                </c:pt>
                <c:pt idx="45">
                  <c:v>45767</c:v>
                </c:pt>
                <c:pt idx="46">
                  <c:v>45768</c:v>
                </c:pt>
              </c:numCache>
              <c:extLst xmlns:c15="http://schemas.microsoft.com/office/drawing/2012/chart"/>
            </c:numRef>
          </c:cat>
          <c:val>
            <c:numRef>
              <c:f>Sheet1!$C$3:$C$49</c:f>
              <c:numCache>
                <c:formatCode>General</c:formatCode>
                <c:ptCount val="47"/>
                <c:pt idx="0">
                  <c:v>11.868181818181819</c:v>
                </c:pt>
                <c:pt idx="1">
                  <c:v>11.604545454545455</c:v>
                </c:pt>
                <c:pt idx="2">
                  <c:v>11.754545454545456</c:v>
                </c:pt>
                <c:pt idx="3">
                  <c:v>12.027272727272729</c:v>
                </c:pt>
                <c:pt idx="4">
                  <c:v>13.05909090909091</c:v>
                </c:pt>
                <c:pt idx="5">
                  <c:v>13.3</c:v>
                </c:pt>
                <c:pt idx="6">
                  <c:v>13.509090909090911</c:v>
                </c:pt>
                <c:pt idx="7">
                  <c:v>13.072727272727274</c:v>
                </c:pt>
                <c:pt idx="8">
                  <c:v>13.8</c:v>
                </c:pt>
                <c:pt idx="9">
                  <c:v>13.113636363636363</c:v>
                </c:pt>
                <c:pt idx="10">
                  <c:v>13.163636363636364</c:v>
                </c:pt>
                <c:pt idx="11">
                  <c:v>14.434999999999999</c:v>
                </c:pt>
                <c:pt idx="12">
                  <c:v>14.49</c:v>
                </c:pt>
                <c:pt idx="13">
                  <c:v>14.165000000000001</c:v>
                </c:pt>
                <c:pt idx="14">
                  <c:v>14.605</c:v>
                </c:pt>
                <c:pt idx="15">
                  <c:v>14.875</c:v>
                </c:pt>
                <c:pt idx="16">
                  <c:v>14.885</c:v>
                </c:pt>
                <c:pt idx="17">
                  <c:v>14.8</c:v>
                </c:pt>
                <c:pt idx="18">
                  <c:v>14.315000000000001</c:v>
                </c:pt>
                <c:pt idx="19">
                  <c:v>15.455000000000002</c:v>
                </c:pt>
                <c:pt idx="20">
                  <c:v>15.169999999999998</c:v>
                </c:pt>
                <c:pt idx="21">
                  <c:v>15.16</c:v>
                </c:pt>
                <c:pt idx="22">
                  <c:v>14.5</c:v>
                </c:pt>
                <c:pt idx="23">
                  <c:v>15.175000000000001</c:v>
                </c:pt>
                <c:pt idx="24">
                  <c:v>14.66</c:v>
                </c:pt>
                <c:pt idx="25">
                  <c:v>14.565000000000001</c:v>
                </c:pt>
                <c:pt idx="26">
                  <c:v>14.559999999999999</c:v>
                </c:pt>
                <c:pt idx="27">
                  <c:v>14.5</c:v>
                </c:pt>
                <c:pt idx="28">
                  <c:v>14.505000000000001</c:v>
                </c:pt>
                <c:pt idx="29">
                  <c:v>14.544999999999998</c:v>
                </c:pt>
                <c:pt idx="30">
                  <c:v>13.354545454545455</c:v>
                </c:pt>
                <c:pt idx="31">
                  <c:v>13.254545454545456</c:v>
                </c:pt>
                <c:pt idx="32">
                  <c:v>13.209090909090911</c:v>
                </c:pt>
                <c:pt idx="33">
                  <c:v>12.540909090909089</c:v>
                </c:pt>
                <c:pt idx="34">
                  <c:v>12.8</c:v>
                </c:pt>
                <c:pt idx="35">
                  <c:v>14.081818181818182</c:v>
                </c:pt>
                <c:pt idx="36">
                  <c:v>13.745454545454544</c:v>
                </c:pt>
                <c:pt idx="37">
                  <c:v>13.927272727272726</c:v>
                </c:pt>
                <c:pt idx="38">
                  <c:v>13.945454545454545</c:v>
                </c:pt>
                <c:pt idx="39">
                  <c:v>14.381818181818181</c:v>
                </c:pt>
                <c:pt idx="40">
                  <c:v>14.16</c:v>
                </c:pt>
                <c:pt idx="41">
                  <c:v>13.518181818181818</c:v>
                </c:pt>
                <c:pt idx="42">
                  <c:v>13.481818181818182</c:v>
                </c:pt>
                <c:pt idx="43">
                  <c:v>13.386363636363637</c:v>
                </c:pt>
                <c:pt idx="44">
                  <c:v>13.545454545454545</c:v>
                </c:pt>
                <c:pt idx="45">
                  <c:v>13.709090909090911</c:v>
                </c:pt>
              </c:numCache>
              <c:extLst xmlns:c15="http://schemas.microsoft.com/office/drawing/2012/chart"/>
            </c:numRef>
          </c:val>
          <c:smooth val="0"/>
          <c:extLst>
            <c:ext xmlns:c16="http://schemas.microsoft.com/office/drawing/2014/chart" uri="{C3380CC4-5D6E-409C-BE32-E72D297353CC}">
              <c16:uniqueId val="{00000001-969E-4C3D-97DC-778765D7D6EC}"/>
            </c:ext>
          </c:extLst>
        </c:ser>
        <c:dLbls>
          <c:showLegendKey val="0"/>
          <c:showVal val="0"/>
          <c:showCatName val="0"/>
          <c:showSerName val="0"/>
          <c:showPercent val="0"/>
          <c:showBubbleSize val="0"/>
        </c:dLbls>
        <c:smooth val="0"/>
        <c:axId val="436159744"/>
        <c:axId val="436161664"/>
        <c:extLst>
          <c:ext xmlns:c15="http://schemas.microsoft.com/office/drawing/2012/chart" uri="{02D57815-91ED-43cb-92C2-25804820EDAC}">
            <c15:filteredLineSeries>
              <c15:ser>
                <c:idx val="0"/>
                <c:order val="0"/>
                <c:tx>
                  <c:strRef>
                    <c:extLst>
                      <c:ext uri="{02D57815-91ED-43cb-92C2-25804820EDAC}">
                        <c15:formulaRef>
                          <c15:sqref>Sheet1!$B$1:$B$2</c15:sqref>
                        </c15:formulaRef>
                      </c:ext>
                    </c:extLst>
                    <c:strCache>
                      <c:ptCount val="2"/>
                      <c:pt idx="0">
                        <c:v>AVG Milk</c:v>
                      </c:pt>
                      <c:pt idx="1">
                        <c:v>Farm 1</c:v>
                      </c:pt>
                    </c:strCache>
                  </c:strRef>
                </c:tx>
                <c:spPr>
                  <a:ln w="31750" cap="rnd">
                    <a:solidFill>
                      <a:schemeClr val="accent1"/>
                    </a:solidFill>
                    <a:round/>
                  </a:ln>
                  <a:effectLst/>
                </c:spPr>
                <c:marker>
                  <c:symbol val="none"/>
                </c:marker>
                <c:trendline>
                  <c:spPr>
                    <a:ln w="19050" cap="rnd">
                      <a:solidFill>
                        <a:schemeClr val="accent1"/>
                      </a:solidFill>
                      <a:prstDash val="sysDash"/>
                    </a:ln>
                    <a:effectLst/>
                  </c:spPr>
                  <c:trendlineType val="linear"/>
                  <c:dispRSqr val="0"/>
                  <c:dispEq val="0"/>
                </c:trendline>
                <c:cat>
                  <c:numRef>
                    <c:extLst>
                      <c:ext uri="{02D57815-91ED-43cb-92C2-25804820EDAC}">
                        <c15:formulaRef>
                          <c15:sqref>Sheet1!$A$3:$A$49</c15:sqref>
                        </c15:formulaRef>
                      </c:ext>
                    </c:extLst>
                    <c:numCache>
                      <c:formatCode>m/d/yyyy</c:formatCode>
                      <c:ptCount val="47"/>
                      <c:pt idx="0">
                        <c:v>45722</c:v>
                      </c:pt>
                      <c:pt idx="1">
                        <c:v>45723</c:v>
                      </c:pt>
                      <c:pt idx="2">
                        <c:v>45724</c:v>
                      </c:pt>
                      <c:pt idx="3">
                        <c:v>45725</c:v>
                      </c:pt>
                      <c:pt idx="4">
                        <c:v>45726</c:v>
                      </c:pt>
                      <c:pt idx="5">
                        <c:v>45727</c:v>
                      </c:pt>
                      <c:pt idx="6">
                        <c:v>45728</c:v>
                      </c:pt>
                      <c:pt idx="7">
                        <c:v>45729</c:v>
                      </c:pt>
                      <c:pt idx="8">
                        <c:v>45730</c:v>
                      </c:pt>
                      <c:pt idx="9">
                        <c:v>45731</c:v>
                      </c:pt>
                      <c:pt idx="10">
                        <c:v>45732</c:v>
                      </c:pt>
                      <c:pt idx="11">
                        <c:v>45733</c:v>
                      </c:pt>
                      <c:pt idx="12">
                        <c:v>45734</c:v>
                      </c:pt>
                      <c:pt idx="13">
                        <c:v>45735</c:v>
                      </c:pt>
                      <c:pt idx="14">
                        <c:v>45736</c:v>
                      </c:pt>
                      <c:pt idx="15">
                        <c:v>45737</c:v>
                      </c:pt>
                      <c:pt idx="16">
                        <c:v>45738</c:v>
                      </c:pt>
                      <c:pt idx="17">
                        <c:v>45739</c:v>
                      </c:pt>
                      <c:pt idx="18">
                        <c:v>45740</c:v>
                      </c:pt>
                      <c:pt idx="19">
                        <c:v>45741</c:v>
                      </c:pt>
                      <c:pt idx="20">
                        <c:v>45742</c:v>
                      </c:pt>
                      <c:pt idx="21">
                        <c:v>45743</c:v>
                      </c:pt>
                      <c:pt idx="22">
                        <c:v>45744</c:v>
                      </c:pt>
                      <c:pt idx="23">
                        <c:v>45745</c:v>
                      </c:pt>
                      <c:pt idx="24">
                        <c:v>45746</c:v>
                      </c:pt>
                      <c:pt idx="25">
                        <c:v>45747</c:v>
                      </c:pt>
                      <c:pt idx="26">
                        <c:v>45748</c:v>
                      </c:pt>
                      <c:pt idx="27">
                        <c:v>45749</c:v>
                      </c:pt>
                      <c:pt idx="28">
                        <c:v>45750</c:v>
                      </c:pt>
                      <c:pt idx="29">
                        <c:v>45751</c:v>
                      </c:pt>
                      <c:pt idx="30">
                        <c:v>45752</c:v>
                      </c:pt>
                      <c:pt idx="31">
                        <c:v>45753</c:v>
                      </c:pt>
                      <c:pt idx="32">
                        <c:v>45754</c:v>
                      </c:pt>
                      <c:pt idx="33">
                        <c:v>45755</c:v>
                      </c:pt>
                      <c:pt idx="34">
                        <c:v>45756</c:v>
                      </c:pt>
                      <c:pt idx="35">
                        <c:v>45757</c:v>
                      </c:pt>
                      <c:pt idx="36">
                        <c:v>45758</c:v>
                      </c:pt>
                      <c:pt idx="37">
                        <c:v>45759</c:v>
                      </c:pt>
                      <c:pt idx="38">
                        <c:v>45760</c:v>
                      </c:pt>
                      <c:pt idx="39">
                        <c:v>45761</c:v>
                      </c:pt>
                      <c:pt idx="40">
                        <c:v>45762</c:v>
                      </c:pt>
                      <c:pt idx="41">
                        <c:v>45763</c:v>
                      </c:pt>
                      <c:pt idx="42">
                        <c:v>45764</c:v>
                      </c:pt>
                      <c:pt idx="43">
                        <c:v>45765</c:v>
                      </c:pt>
                      <c:pt idx="44">
                        <c:v>45766</c:v>
                      </c:pt>
                      <c:pt idx="45">
                        <c:v>45767</c:v>
                      </c:pt>
                      <c:pt idx="46">
                        <c:v>45768</c:v>
                      </c:pt>
                    </c:numCache>
                  </c:numRef>
                </c:cat>
                <c:val>
                  <c:numRef>
                    <c:extLst>
                      <c:ext uri="{02D57815-91ED-43cb-92C2-25804820EDAC}">
                        <c15:formulaRef>
                          <c15:sqref>Sheet1!$B$3:$B$49</c15:sqref>
                        </c15:formulaRef>
                      </c:ext>
                    </c:extLst>
                    <c:numCache>
                      <c:formatCode>General</c:formatCode>
                      <c:ptCount val="47"/>
                      <c:pt idx="0">
                        <c:v>11.575757575757576</c:v>
                      </c:pt>
                      <c:pt idx="1">
                        <c:v>11.775757575757575</c:v>
                      </c:pt>
                      <c:pt idx="2">
                        <c:v>11.978787878787879</c:v>
                      </c:pt>
                      <c:pt idx="3">
                        <c:v>12.324242424242424</c:v>
                      </c:pt>
                      <c:pt idx="4">
                        <c:v>12.027272727272727</c:v>
                      </c:pt>
                      <c:pt idx="5">
                        <c:v>11.724242424242423</c:v>
                      </c:pt>
                      <c:pt idx="6">
                        <c:v>12.272727272727273</c:v>
                      </c:pt>
                      <c:pt idx="7">
                        <c:v>11.960606060606061</c:v>
                      </c:pt>
                      <c:pt idx="8">
                        <c:v>11.945454545454545</c:v>
                      </c:pt>
                      <c:pt idx="9">
                        <c:v>12.133333333333333</c:v>
                      </c:pt>
                      <c:pt idx="10">
                        <c:v>11.869696969696969</c:v>
                      </c:pt>
                      <c:pt idx="11">
                        <c:v>11.570588235294119</c:v>
                      </c:pt>
                      <c:pt idx="12">
                        <c:v>11.291176470588235</c:v>
                      </c:pt>
                      <c:pt idx="13">
                        <c:v>11.355882352941178</c:v>
                      </c:pt>
                      <c:pt idx="14">
                        <c:v>11.761764705882355</c:v>
                      </c:pt>
                      <c:pt idx="15">
                        <c:v>12.017647058823528</c:v>
                      </c:pt>
                      <c:pt idx="16">
                        <c:v>12.147058823529411</c:v>
                      </c:pt>
                      <c:pt idx="17">
                        <c:v>12.217647058823529</c:v>
                      </c:pt>
                      <c:pt idx="18">
                        <c:v>11.941176470588236</c:v>
                      </c:pt>
                      <c:pt idx="19">
                        <c:v>11.647058823529411</c:v>
                      </c:pt>
                      <c:pt idx="20">
                        <c:v>11.435294117647057</c:v>
                      </c:pt>
                      <c:pt idx="21">
                        <c:v>11.258823529411764</c:v>
                      </c:pt>
                      <c:pt idx="22">
                        <c:v>12.547058823529412</c:v>
                      </c:pt>
                      <c:pt idx="23">
                        <c:v>12.238235294117645</c:v>
                      </c:pt>
                      <c:pt idx="24">
                        <c:v>12.485294117647058</c:v>
                      </c:pt>
                      <c:pt idx="25">
                        <c:v>12.026470588235293</c:v>
                      </c:pt>
                      <c:pt idx="26">
                        <c:v>12.388235294117647</c:v>
                      </c:pt>
                      <c:pt idx="27">
                        <c:v>12.267647058823528</c:v>
                      </c:pt>
                      <c:pt idx="28">
                        <c:v>12.064705882352941</c:v>
                      </c:pt>
                      <c:pt idx="29">
                        <c:v>12.209090909090909</c:v>
                      </c:pt>
                      <c:pt idx="30">
                        <c:v>12.469696969696969</c:v>
                      </c:pt>
                      <c:pt idx="31">
                        <c:v>12.67878787878788</c:v>
                      </c:pt>
                      <c:pt idx="32">
                        <c:v>12.94375</c:v>
                      </c:pt>
                      <c:pt idx="33">
                        <c:v>12.915625</c:v>
                      </c:pt>
                      <c:pt idx="34">
                        <c:v>12.678125000000001</c:v>
                      </c:pt>
                      <c:pt idx="35">
                        <c:v>12.003124999999999</c:v>
                      </c:pt>
                      <c:pt idx="36">
                        <c:v>12.296875</c:v>
                      </c:pt>
                      <c:pt idx="37">
                        <c:v>11.30625</c:v>
                      </c:pt>
                      <c:pt idx="38">
                        <c:v>11.525</c:v>
                      </c:pt>
                      <c:pt idx="39">
                        <c:v>11.93125</c:v>
                      </c:pt>
                      <c:pt idx="40">
                        <c:v>11.596875000000001</c:v>
                      </c:pt>
                      <c:pt idx="41">
                        <c:v>11.65</c:v>
                      </c:pt>
                      <c:pt idx="42">
                        <c:v>11.840624999999999</c:v>
                      </c:pt>
                      <c:pt idx="43">
                        <c:v>11.578125</c:v>
                      </c:pt>
                      <c:pt idx="44">
                        <c:v>11.965624999999999</c:v>
                      </c:pt>
                      <c:pt idx="45">
                        <c:v>12.049999999999999</c:v>
                      </c:pt>
                      <c:pt idx="46">
                        <c:v>12.24375</c:v>
                      </c:pt>
                    </c:numCache>
                  </c:numRef>
                </c:val>
                <c:smooth val="0"/>
                <c:extLst>
                  <c:ext xmlns:c16="http://schemas.microsoft.com/office/drawing/2014/chart" uri="{C3380CC4-5D6E-409C-BE32-E72D297353CC}">
                    <c16:uniqueId val="{00000003-969E-4C3D-97DC-778765D7D6E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Sheet1!$D$1:$D$2</c15:sqref>
                        </c15:formulaRef>
                      </c:ext>
                    </c:extLst>
                    <c:strCache>
                      <c:ptCount val="2"/>
                      <c:pt idx="0">
                        <c:v>AVG Milk</c:v>
                      </c:pt>
                      <c:pt idx="1">
                        <c:v>Farm 4</c:v>
                      </c:pt>
                    </c:strCache>
                  </c:strRef>
                </c:tx>
                <c:spPr>
                  <a:ln w="31750"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Sheet1!$A$3:$A$49</c15:sqref>
                        </c15:formulaRef>
                      </c:ext>
                    </c:extLst>
                    <c:numCache>
                      <c:formatCode>m/d/yyyy</c:formatCode>
                      <c:ptCount val="47"/>
                      <c:pt idx="0">
                        <c:v>45722</c:v>
                      </c:pt>
                      <c:pt idx="1">
                        <c:v>45723</c:v>
                      </c:pt>
                      <c:pt idx="2">
                        <c:v>45724</c:v>
                      </c:pt>
                      <c:pt idx="3">
                        <c:v>45725</c:v>
                      </c:pt>
                      <c:pt idx="4">
                        <c:v>45726</c:v>
                      </c:pt>
                      <c:pt idx="5">
                        <c:v>45727</c:v>
                      </c:pt>
                      <c:pt idx="6">
                        <c:v>45728</c:v>
                      </c:pt>
                      <c:pt idx="7">
                        <c:v>45729</c:v>
                      </c:pt>
                      <c:pt idx="8">
                        <c:v>45730</c:v>
                      </c:pt>
                      <c:pt idx="9">
                        <c:v>45731</c:v>
                      </c:pt>
                      <c:pt idx="10">
                        <c:v>45732</c:v>
                      </c:pt>
                      <c:pt idx="11">
                        <c:v>45733</c:v>
                      </c:pt>
                      <c:pt idx="12">
                        <c:v>45734</c:v>
                      </c:pt>
                      <c:pt idx="13">
                        <c:v>45735</c:v>
                      </c:pt>
                      <c:pt idx="14">
                        <c:v>45736</c:v>
                      </c:pt>
                      <c:pt idx="15">
                        <c:v>45737</c:v>
                      </c:pt>
                      <c:pt idx="16">
                        <c:v>45738</c:v>
                      </c:pt>
                      <c:pt idx="17">
                        <c:v>45739</c:v>
                      </c:pt>
                      <c:pt idx="18">
                        <c:v>45740</c:v>
                      </c:pt>
                      <c:pt idx="19">
                        <c:v>45741</c:v>
                      </c:pt>
                      <c:pt idx="20">
                        <c:v>45742</c:v>
                      </c:pt>
                      <c:pt idx="21">
                        <c:v>45743</c:v>
                      </c:pt>
                      <c:pt idx="22">
                        <c:v>45744</c:v>
                      </c:pt>
                      <c:pt idx="23">
                        <c:v>45745</c:v>
                      </c:pt>
                      <c:pt idx="24">
                        <c:v>45746</c:v>
                      </c:pt>
                      <c:pt idx="25">
                        <c:v>45747</c:v>
                      </c:pt>
                      <c:pt idx="26">
                        <c:v>45748</c:v>
                      </c:pt>
                      <c:pt idx="27">
                        <c:v>45749</c:v>
                      </c:pt>
                      <c:pt idx="28">
                        <c:v>45750</c:v>
                      </c:pt>
                      <c:pt idx="29">
                        <c:v>45751</c:v>
                      </c:pt>
                      <c:pt idx="30">
                        <c:v>45752</c:v>
                      </c:pt>
                      <c:pt idx="31">
                        <c:v>45753</c:v>
                      </c:pt>
                      <c:pt idx="32">
                        <c:v>45754</c:v>
                      </c:pt>
                      <c:pt idx="33">
                        <c:v>45755</c:v>
                      </c:pt>
                      <c:pt idx="34">
                        <c:v>45756</c:v>
                      </c:pt>
                      <c:pt idx="35">
                        <c:v>45757</c:v>
                      </c:pt>
                      <c:pt idx="36">
                        <c:v>45758</c:v>
                      </c:pt>
                      <c:pt idx="37">
                        <c:v>45759</c:v>
                      </c:pt>
                      <c:pt idx="38">
                        <c:v>45760</c:v>
                      </c:pt>
                      <c:pt idx="39">
                        <c:v>45761</c:v>
                      </c:pt>
                      <c:pt idx="40">
                        <c:v>45762</c:v>
                      </c:pt>
                      <c:pt idx="41">
                        <c:v>45763</c:v>
                      </c:pt>
                      <c:pt idx="42">
                        <c:v>45764</c:v>
                      </c:pt>
                      <c:pt idx="43">
                        <c:v>45765</c:v>
                      </c:pt>
                      <c:pt idx="44">
                        <c:v>45766</c:v>
                      </c:pt>
                      <c:pt idx="45">
                        <c:v>45767</c:v>
                      </c:pt>
                      <c:pt idx="46">
                        <c:v>45768</c:v>
                      </c:pt>
                    </c:numCache>
                  </c:numRef>
                </c:cat>
                <c:val>
                  <c:numRef>
                    <c:extLst xmlns:c15="http://schemas.microsoft.com/office/drawing/2012/chart">
                      <c:ext xmlns:c15="http://schemas.microsoft.com/office/drawing/2012/chart" uri="{02D57815-91ED-43cb-92C2-25804820EDAC}">
                        <c15:formulaRef>
                          <c15:sqref>Sheet1!$D$3:$D$49</c15:sqref>
                        </c15:formulaRef>
                      </c:ext>
                    </c:extLst>
                    <c:numCache>
                      <c:formatCode>General</c:formatCode>
                      <c:ptCount val="47"/>
                      <c:pt idx="0">
                        <c:v>11.333653846153847</c:v>
                      </c:pt>
                      <c:pt idx="1">
                        <c:v>11.191346153846155</c:v>
                      </c:pt>
                      <c:pt idx="2">
                        <c:v>11.574038461538462</c:v>
                      </c:pt>
                      <c:pt idx="3">
                        <c:v>11.86923076923077</c:v>
                      </c:pt>
                      <c:pt idx="4">
                        <c:v>12.069230769230769</c:v>
                      </c:pt>
                      <c:pt idx="5">
                        <c:v>12.496153846153845</c:v>
                      </c:pt>
                      <c:pt idx="6">
                        <c:v>12.1</c:v>
                      </c:pt>
                      <c:pt idx="7">
                        <c:v>12.405714285714286</c:v>
                      </c:pt>
                      <c:pt idx="8">
                        <c:v>12.606666666666667</c:v>
                      </c:pt>
                      <c:pt idx="9">
                        <c:v>12.718095238095239</c:v>
                      </c:pt>
                      <c:pt idx="10">
                        <c:v>12.150476190476191</c:v>
                      </c:pt>
                      <c:pt idx="11">
                        <c:v>12.480392156862745</c:v>
                      </c:pt>
                      <c:pt idx="12">
                        <c:v>12.637254901960784</c:v>
                      </c:pt>
                      <c:pt idx="13">
                        <c:v>12.450980392156863</c:v>
                      </c:pt>
                      <c:pt idx="14">
                        <c:v>12.592156862745099</c:v>
                      </c:pt>
                      <c:pt idx="15">
                        <c:v>13.254901960784315</c:v>
                      </c:pt>
                      <c:pt idx="16">
                        <c:v>13.360784313725489</c:v>
                      </c:pt>
                      <c:pt idx="17">
                        <c:v>13.688235294117648</c:v>
                      </c:pt>
                      <c:pt idx="18">
                        <c:v>12.827450980392157</c:v>
                      </c:pt>
                      <c:pt idx="19">
                        <c:v>13.514705882352942</c:v>
                      </c:pt>
                      <c:pt idx="20">
                        <c:v>13.566666666666666</c:v>
                      </c:pt>
                      <c:pt idx="21">
                        <c:v>13.134313725490196</c:v>
                      </c:pt>
                      <c:pt idx="22">
                        <c:v>12.965686274509803</c:v>
                      </c:pt>
                      <c:pt idx="23">
                        <c:v>13.555882352941177</c:v>
                      </c:pt>
                      <c:pt idx="24">
                        <c:v>13.433333333333334</c:v>
                      </c:pt>
                      <c:pt idx="25">
                        <c:v>13.168627450980393</c:v>
                      </c:pt>
                      <c:pt idx="26">
                        <c:v>14.012871287128712</c:v>
                      </c:pt>
                      <c:pt idx="27">
                        <c:v>14.322772277227722</c:v>
                      </c:pt>
                      <c:pt idx="28">
                        <c:v>13.876237623762377</c:v>
                      </c:pt>
                      <c:pt idx="29">
                        <c:v>14.297029702970297</c:v>
                      </c:pt>
                      <c:pt idx="30">
                        <c:v>14.31764705882353</c:v>
                      </c:pt>
                      <c:pt idx="31">
                        <c:v>14.114705882352942</c:v>
                      </c:pt>
                      <c:pt idx="32">
                        <c:v>14.055882352941177</c:v>
                      </c:pt>
                      <c:pt idx="33">
                        <c:v>14.496078431372547</c:v>
                      </c:pt>
                      <c:pt idx="34">
                        <c:v>13.489215686274511</c:v>
                      </c:pt>
                      <c:pt idx="35">
                        <c:v>14.066666666666666</c:v>
                      </c:pt>
                      <c:pt idx="36">
                        <c:v>13.819607843137254</c:v>
                      </c:pt>
                      <c:pt idx="37">
                        <c:v>13.815686274509805</c:v>
                      </c:pt>
                      <c:pt idx="38">
                        <c:v>12.979411764705883</c:v>
                      </c:pt>
                      <c:pt idx="39">
                        <c:v>13.459803921568628</c:v>
                      </c:pt>
                      <c:pt idx="40">
                        <c:v>13.072549019607845</c:v>
                      </c:pt>
                      <c:pt idx="41">
                        <c:v>13.44705882352941</c:v>
                      </c:pt>
                      <c:pt idx="42">
                        <c:v>13.674509803921568</c:v>
                      </c:pt>
                      <c:pt idx="43">
                        <c:v>13.857843137254902</c:v>
                      </c:pt>
                      <c:pt idx="44">
                        <c:v>13.862745098039216</c:v>
                      </c:pt>
                      <c:pt idx="45">
                        <c:v>13.834313725490196</c:v>
                      </c:pt>
                    </c:numCache>
                  </c:numRef>
                </c:val>
                <c:smooth val="0"/>
                <c:extLst xmlns:c15="http://schemas.microsoft.com/office/drawing/2012/chart">
                  <c:ext xmlns:c16="http://schemas.microsoft.com/office/drawing/2014/chart" uri="{C3380CC4-5D6E-409C-BE32-E72D297353CC}">
                    <c16:uniqueId val="{00000004-969E-4C3D-97DC-778765D7D6EC}"/>
                  </c:ext>
                </c:extLst>
              </c15:ser>
            </c15:filteredLineSeries>
          </c:ext>
        </c:extLst>
      </c:lineChart>
      <c:dateAx>
        <c:axId val="436159744"/>
        <c:scaling>
          <c:orientation val="minMax"/>
        </c:scaling>
        <c:delete val="0"/>
        <c:axPos val="b"/>
        <c:numFmt formatCode="m/d/yyyy"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36161664"/>
        <c:crosses val="autoZero"/>
        <c:auto val="1"/>
        <c:lblOffset val="100"/>
        <c:baseTimeUnit val="days"/>
      </c:dateAx>
      <c:valAx>
        <c:axId val="436161664"/>
        <c:scaling>
          <c:orientation val="minMax"/>
          <c:min val="1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36159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2"/>
          <c:order val="2"/>
          <c:tx>
            <c:strRef>
              <c:f>Sheet1!$D$1:$D$2</c:f>
              <c:strCache>
                <c:ptCount val="2"/>
                <c:pt idx="0">
                  <c:v>AVG Milk</c:v>
                </c:pt>
                <c:pt idx="1">
                  <c:v>Farm 4</c:v>
                </c:pt>
              </c:strCache>
              <c:extLst xmlns:c15="http://schemas.microsoft.com/office/drawing/2012/chart"/>
            </c:strRef>
          </c:tx>
          <c:spPr>
            <a:ln w="31750" cap="rnd">
              <a:solidFill>
                <a:schemeClr val="accent3"/>
              </a:solidFill>
              <a:round/>
            </a:ln>
            <a:effectLst/>
          </c:spPr>
          <c:marker>
            <c:symbol val="none"/>
          </c:marker>
          <c:trendline>
            <c:spPr>
              <a:ln w="19050" cap="rnd">
                <a:solidFill>
                  <a:schemeClr val="accent3"/>
                </a:solidFill>
                <a:prstDash val="sysDash"/>
              </a:ln>
              <a:effectLst/>
            </c:spPr>
            <c:trendlineType val="linear"/>
            <c:dispRSqr val="0"/>
            <c:dispEq val="0"/>
          </c:trendline>
          <c:cat>
            <c:numRef>
              <c:f>Sheet1!$A$3:$A$49</c:f>
              <c:numCache>
                <c:formatCode>m/d/yyyy</c:formatCode>
                <c:ptCount val="47"/>
                <c:pt idx="0">
                  <c:v>45722</c:v>
                </c:pt>
                <c:pt idx="1">
                  <c:v>45723</c:v>
                </c:pt>
                <c:pt idx="2">
                  <c:v>45724</c:v>
                </c:pt>
                <c:pt idx="3">
                  <c:v>45725</c:v>
                </c:pt>
                <c:pt idx="4">
                  <c:v>45726</c:v>
                </c:pt>
                <c:pt idx="5">
                  <c:v>45727</c:v>
                </c:pt>
                <c:pt idx="6">
                  <c:v>45728</c:v>
                </c:pt>
                <c:pt idx="7">
                  <c:v>45729</c:v>
                </c:pt>
                <c:pt idx="8">
                  <c:v>45730</c:v>
                </c:pt>
                <c:pt idx="9">
                  <c:v>45731</c:v>
                </c:pt>
                <c:pt idx="10">
                  <c:v>45732</c:v>
                </c:pt>
                <c:pt idx="11">
                  <c:v>45733</c:v>
                </c:pt>
                <c:pt idx="12">
                  <c:v>45734</c:v>
                </c:pt>
                <c:pt idx="13">
                  <c:v>45735</c:v>
                </c:pt>
                <c:pt idx="14">
                  <c:v>45736</c:v>
                </c:pt>
                <c:pt idx="15">
                  <c:v>45737</c:v>
                </c:pt>
                <c:pt idx="16">
                  <c:v>45738</c:v>
                </c:pt>
                <c:pt idx="17">
                  <c:v>45739</c:v>
                </c:pt>
                <c:pt idx="18">
                  <c:v>45740</c:v>
                </c:pt>
                <c:pt idx="19">
                  <c:v>45741</c:v>
                </c:pt>
                <c:pt idx="20">
                  <c:v>45742</c:v>
                </c:pt>
                <c:pt idx="21">
                  <c:v>45743</c:v>
                </c:pt>
                <c:pt idx="22">
                  <c:v>45744</c:v>
                </c:pt>
                <c:pt idx="23">
                  <c:v>45745</c:v>
                </c:pt>
                <c:pt idx="24">
                  <c:v>45746</c:v>
                </c:pt>
                <c:pt idx="25">
                  <c:v>45747</c:v>
                </c:pt>
                <c:pt idx="26">
                  <c:v>45748</c:v>
                </c:pt>
                <c:pt idx="27">
                  <c:v>45749</c:v>
                </c:pt>
                <c:pt idx="28">
                  <c:v>45750</c:v>
                </c:pt>
                <c:pt idx="29">
                  <c:v>45751</c:v>
                </c:pt>
                <c:pt idx="30">
                  <c:v>45752</c:v>
                </c:pt>
                <c:pt idx="31">
                  <c:v>45753</c:v>
                </c:pt>
                <c:pt idx="32">
                  <c:v>45754</c:v>
                </c:pt>
                <c:pt idx="33">
                  <c:v>45755</c:v>
                </c:pt>
                <c:pt idx="34">
                  <c:v>45756</c:v>
                </c:pt>
                <c:pt idx="35">
                  <c:v>45757</c:v>
                </c:pt>
                <c:pt idx="36">
                  <c:v>45758</c:v>
                </c:pt>
                <c:pt idx="37">
                  <c:v>45759</c:v>
                </c:pt>
                <c:pt idx="38">
                  <c:v>45760</c:v>
                </c:pt>
                <c:pt idx="39">
                  <c:v>45761</c:v>
                </c:pt>
                <c:pt idx="40">
                  <c:v>45762</c:v>
                </c:pt>
                <c:pt idx="41">
                  <c:v>45763</c:v>
                </c:pt>
                <c:pt idx="42">
                  <c:v>45764</c:v>
                </c:pt>
                <c:pt idx="43">
                  <c:v>45765</c:v>
                </c:pt>
                <c:pt idx="44">
                  <c:v>45766</c:v>
                </c:pt>
                <c:pt idx="45">
                  <c:v>45767</c:v>
                </c:pt>
                <c:pt idx="46">
                  <c:v>45768</c:v>
                </c:pt>
              </c:numCache>
              <c:extLst xmlns:c15="http://schemas.microsoft.com/office/drawing/2012/chart"/>
            </c:numRef>
          </c:cat>
          <c:val>
            <c:numRef>
              <c:f>Sheet1!$D$3:$D$49</c:f>
              <c:numCache>
                <c:formatCode>General</c:formatCode>
                <c:ptCount val="47"/>
                <c:pt idx="0">
                  <c:v>11.333653846153847</c:v>
                </c:pt>
                <c:pt idx="1">
                  <c:v>11.191346153846155</c:v>
                </c:pt>
                <c:pt idx="2">
                  <c:v>11.574038461538462</c:v>
                </c:pt>
                <c:pt idx="3">
                  <c:v>11.86923076923077</c:v>
                </c:pt>
                <c:pt idx="4">
                  <c:v>12.069230769230769</c:v>
                </c:pt>
                <c:pt idx="5">
                  <c:v>12.496153846153845</c:v>
                </c:pt>
                <c:pt idx="6">
                  <c:v>12.1</c:v>
                </c:pt>
                <c:pt idx="7">
                  <c:v>12.405714285714286</c:v>
                </c:pt>
                <c:pt idx="8">
                  <c:v>12.606666666666667</c:v>
                </c:pt>
                <c:pt idx="9">
                  <c:v>12.718095238095239</c:v>
                </c:pt>
                <c:pt idx="10">
                  <c:v>12.150476190476191</c:v>
                </c:pt>
                <c:pt idx="11">
                  <c:v>12.480392156862745</c:v>
                </c:pt>
                <c:pt idx="12">
                  <c:v>12.637254901960784</c:v>
                </c:pt>
                <c:pt idx="13">
                  <c:v>12.450980392156863</c:v>
                </c:pt>
                <c:pt idx="14">
                  <c:v>12.592156862745099</c:v>
                </c:pt>
                <c:pt idx="15">
                  <c:v>13.254901960784315</c:v>
                </c:pt>
                <c:pt idx="16">
                  <c:v>13.360784313725489</c:v>
                </c:pt>
                <c:pt idx="17">
                  <c:v>13.688235294117648</c:v>
                </c:pt>
                <c:pt idx="18">
                  <c:v>12.827450980392157</c:v>
                </c:pt>
                <c:pt idx="19">
                  <c:v>13.514705882352942</c:v>
                </c:pt>
                <c:pt idx="20">
                  <c:v>13.566666666666666</c:v>
                </c:pt>
                <c:pt idx="21">
                  <c:v>13.134313725490196</c:v>
                </c:pt>
                <c:pt idx="22">
                  <c:v>12.965686274509803</c:v>
                </c:pt>
                <c:pt idx="23">
                  <c:v>13.555882352941177</c:v>
                </c:pt>
                <c:pt idx="24">
                  <c:v>13.433333333333334</c:v>
                </c:pt>
                <c:pt idx="25">
                  <c:v>13.168627450980393</c:v>
                </c:pt>
                <c:pt idx="26">
                  <c:v>14.012871287128712</c:v>
                </c:pt>
                <c:pt idx="27">
                  <c:v>14.322772277227722</c:v>
                </c:pt>
                <c:pt idx="28">
                  <c:v>13.876237623762377</c:v>
                </c:pt>
                <c:pt idx="29">
                  <c:v>14.297029702970297</c:v>
                </c:pt>
                <c:pt idx="30">
                  <c:v>14.31764705882353</c:v>
                </c:pt>
                <c:pt idx="31">
                  <c:v>14.114705882352942</c:v>
                </c:pt>
                <c:pt idx="32">
                  <c:v>14.055882352941177</c:v>
                </c:pt>
                <c:pt idx="33">
                  <c:v>14.496078431372547</c:v>
                </c:pt>
                <c:pt idx="34">
                  <c:v>13.489215686274511</c:v>
                </c:pt>
                <c:pt idx="35">
                  <c:v>14.066666666666666</c:v>
                </c:pt>
                <c:pt idx="36">
                  <c:v>13.819607843137254</c:v>
                </c:pt>
                <c:pt idx="37">
                  <c:v>13.815686274509805</c:v>
                </c:pt>
                <c:pt idx="38">
                  <c:v>12.979411764705883</c:v>
                </c:pt>
                <c:pt idx="39">
                  <c:v>13.459803921568628</c:v>
                </c:pt>
                <c:pt idx="40">
                  <c:v>13.072549019607845</c:v>
                </c:pt>
                <c:pt idx="41">
                  <c:v>13.44705882352941</c:v>
                </c:pt>
                <c:pt idx="42">
                  <c:v>13.674509803921568</c:v>
                </c:pt>
                <c:pt idx="43">
                  <c:v>13.857843137254902</c:v>
                </c:pt>
                <c:pt idx="44">
                  <c:v>13.862745098039216</c:v>
                </c:pt>
                <c:pt idx="45">
                  <c:v>13.834313725490196</c:v>
                </c:pt>
              </c:numCache>
              <c:extLst xmlns:c15="http://schemas.microsoft.com/office/drawing/2012/chart"/>
            </c:numRef>
          </c:val>
          <c:smooth val="0"/>
          <c:extLst>
            <c:ext xmlns:c16="http://schemas.microsoft.com/office/drawing/2014/chart" uri="{C3380CC4-5D6E-409C-BE32-E72D297353CC}">
              <c16:uniqueId val="{00000001-1C65-4FB2-8E5C-87F889550460}"/>
            </c:ext>
          </c:extLst>
        </c:ser>
        <c:dLbls>
          <c:showLegendKey val="0"/>
          <c:showVal val="0"/>
          <c:showCatName val="0"/>
          <c:showSerName val="0"/>
          <c:showPercent val="0"/>
          <c:showBubbleSize val="0"/>
        </c:dLbls>
        <c:smooth val="0"/>
        <c:axId val="436159744"/>
        <c:axId val="436161664"/>
        <c:extLst>
          <c:ext xmlns:c15="http://schemas.microsoft.com/office/drawing/2012/chart" uri="{02D57815-91ED-43cb-92C2-25804820EDAC}">
            <c15:filteredLineSeries>
              <c15:ser>
                <c:idx val="0"/>
                <c:order val="0"/>
                <c:tx>
                  <c:strRef>
                    <c:extLst>
                      <c:ext uri="{02D57815-91ED-43cb-92C2-25804820EDAC}">
                        <c15:formulaRef>
                          <c15:sqref>Sheet1!$B$1:$B$2</c15:sqref>
                        </c15:formulaRef>
                      </c:ext>
                    </c:extLst>
                    <c:strCache>
                      <c:ptCount val="2"/>
                      <c:pt idx="0">
                        <c:v>AVG Milk</c:v>
                      </c:pt>
                      <c:pt idx="1">
                        <c:v>Farm 1</c:v>
                      </c:pt>
                    </c:strCache>
                  </c:strRef>
                </c:tx>
                <c:spPr>
                  <a:ln w="31750" cap="rnd">
                    <a:solidFill>
                      <a:schemeClr val="accent1"/>
                    </a:solidFill>
                    <a:round/>
                  </a:ln>
                  <a:effectLst/>
                </c:spPr>
                <c:marker>
                  <c:symbol val="none"/>
                </c:marker>
                <c:trendline>
                  <c:spPr>
                    <a:ln w="19050" cap="rnd">
                      <a:solidFill>
                        <a:schemeClr val="accent1"/>
                      </a:solidFill>
                      <a:prstDash val="sysDash"/>
                    </a:ln>
                    <a:effectLst/>
                  </c:spPr>
                  <c:trendlineType val="linear"/>
                  <c:dispRSqr val="0"/>
                  <c:dispEq val="0"/>
                </c:trendline>
                <c:cat>
                  <c:numRef>
                    <c:extLst>
                      <c:ext uri="{02D57815-91ED-43cb-92C2-25804820EDAC}">
                        <c15:formulaRef>
                          <c15:sqref>Sheet1!$A$3:$A$49</c15:sqref>
                        </c15:formulaRef>
                      </c:ext>
                    </c:extLst>
                    <c:numCache>
                      <c:formatCode>m/d/yyyy</c:formatCode>
                      <c:ptCount val="47"/>
                      <c:pt idx="0">
                        <c:v>45722</c:v>
                      </c:pt>
                      <c:pt idx="1">
                        <c:v>45723</c:v>
                      </c:pt>
                      <c:pt idx="2">
                        <c:v>45724</c:v>
                      </c:pt>
                      <c:pt idx="3">
                        <c:v>45725</c:v>
                      </c:pt>
                      <c:pt idx="4">
                        <c:v>45726</c:v>
                      </c:pt>
                      <c:pt idx="5">
                        <c:v>45727</c:v>
                      </c:pt>
                      <c:pt idx="6">
                        <c:v>45728</c:v>
                      </c:pt>
                      <c:pt idx="7">
                        <c:v>45729</c:v>
                      </c:pt>
                      <c:pt idx="8">
                        <c:v>45730</c:v>
                      </c:pt>
                      <c:pt idx="9">
                        <c:v>45731</c:v>
                      </c:pt>
                      <c:pt idx="10">
                        <c:v>45732</c:v>
                      </c:pt>
                      <c:pt idx="11">
                        <c:v>45733</c:v>
                      </c:pt>
                      <c:pt idx="12">
                        <c:v>45734</c:v>
                      </c:pt>
                      <c:pt idx="13">
                        <c:v>45735</c:v>
                      </c:pt>
                      <c:pt idx="14">
                        <c:v>45736</c:v>
                      </c:pt>
                      <c:pt idx="15">
                        <c:v>45737</c:v>
                      </c:pt>
                      <c:pt idx="16">
                        <c:v>45738</c:v>
                      </c:pt>
                      <c:pt idx="17">
                        <c:v>45739</c:v>
                      </c:pt>
                      <c:pt idx="18">
                        <c:v>45740</c:v>
                      </c:pt>
                      <c:pt idx="19">
                        <c:v>45741</c:v>
                      </c:pt>
                      <c:pt idx="20">
                        <c:v>45742</c:v>
                      </c:pt>
                      <c:pt idx="21">
                        <c:v>45743</c:v>
                      </c:pt>
                      <c:pt idx="22">
                        <c:v>45744</c:v>
                      </c:pt>
                      <c:pt idx="23">
                        <c:v>45745</c:v>
                      </c:pt>
                      <c:pt idx="24">
                        <c:v>45746</c:v>
                      </c:pt>
                      <c:pt idx="25">
                        <c:v>45747</c:v>
                      </c:pt>
                      <c:pt idx="26">
                        <c:v>45748</c:v>
                      </c:pt>
                      <c:pt idx="27">
                        <c:v>45749</c:v>
                      </c:pt>
                      <c:pt idx="28">
                        <c:v>45750</c:v>
                      </c:pt>
                      <c:pt idx="29">
                        <c:v>45751</c:v>
                      </c:pt>
                      <c:pt idx="30">
                        <c:v>45752</c:v>
                      </c:pt>
                      <c:pt idx="31">
                        <c:v>45753</c:v>
                      </c:pt>
                      <c:pt idx="32">
                        <c:v>45754</c:v>
                      </c:pt>
                      <c:pt idx="33">
                        <c:v>45755</c:v>
                      </c:pt>
                      <c:pt idx="34">
                        <c:v>45756</c:v>
                      </c:pt>
                      <c:pt idx="35">
                        <c:v>45757</c:v>
                      </c:pt>
                      <c:pt idx="36">
                        <c:v>45758</c:v>
                      </c:pt>
                      <c:pt idx="37">
                        <c:v>45759</c:v>
                      </c:pt>
                      <c:pt idx="38">
                        <c:v>45760</c:v>
                      </c:pt>
                      <c:pt idx="39">
                        <c:v>45761</c:v>
                      </c:pt>
                      <c:pt idx="40">
                        <c:v>45762</c:v>
                      </c:pt>
                      <c:pt idx="41">
                        <c:v>45763</c:v>
                      </c:pt>
                      <c:pt idx="42">
                        <c:v>45764</c:v>
                      </c:pt>
                      <c:pt idx="43">
                        <c:v>45765</c:v>
                      </c:pt>
                      <c:pt idx="44">
                        <c:v>45766</c:v>
                      </c:pt>
                      <c:pt idx="45">
                        <c:v>45767</c:v>
                      </c:pt>
                      <c:pt idx="46">
                        <c:v>45768</c:v>
                      </c:pt>
                    </c:numCache>
                  </c:numRef>
                </c:cat>
                <c:val>
                  <c:numRef>
                    <c:extLst>
                      <c:ext uri="{02D57815-91ED-43cb-92C2-25804820EDAC}">
                        <c15:formulaRef>
                          <c15:sqref>Sheet1!$B$3:$B$49</c15:sqref>
                        </c15:formulaRef>
                      </c:ext>
                    </c:extLst>
                    <c:numCache>
                      <c:formatCode>General</c:formatCode>
                      <c:ptCount val="47"/>
                      <c:pt idx="0">
                        <c:v>11.575757575757576</c:v>
                      </c:pt>
                      <c:pt idx="1">
                        <c:v>11.775757575757575</c:v>
                      </c:pt>
                      <c:pt idx="2">
                        <c:v>11.978787878787879</c:v>
                      </c:pt>
                      <c:pt idx="3">
                        <c:v>12.324242424242424</c:v>
                      </c:pt>
                      <c:pt idx="4">
                        <c:v>12.027272727272727</c:v>
                      </c:pt>
                      <c:pt idx="5">
                        <c:v>11.724242424242423</c:v>
                      </c:pt>
                      <c:pt idx="6">
                        <c:v>12.272727272727273</c:v>
                      </c:pt>
                      <c:pt idx="7">
                        <c:v>11.960606060606061</c:v>
                      </c:pt>
                      <c:pt idx="8">
                        <c:v>11.945454545454545</c:v>
                      </c:pt>
                      <c:pt idx="9">
                        <c:v>12.133333333333333</c:v>
                      </c:pt>
                      <c:pt idx="10">
                        <c:v>11.869696969696969</c:v>
                      </c:pt>
                      <c:pt idx="11">
                        <c:v>11.570588235294119</c:v>
                      </c:pt>
                      <c:pt idx="12">
                        <c:v>11.291176470588235</c:v>
                      </c:pt>
                      <c:pt idx="13">
                        <c:v>11.355882352941178</c:v>
                      </c:pt>
                      <c:pt idx="14">
                        <c:v>11.761764705882355</c:v>
                      </c:pt>
                      <c:pt idx="15">
                        <c:v>12.017647058823528</c:v>
                      </c:pt>
                      <c:pt idx="16">
                        <c:v>12.147058823529411</c:v>
                      </c:pt>
                      <c:pt idx="17">
                        <c:v>12.217647058823529</c:v>
                      </c:pt>
                      <c:pt idx="18">
                        <c:v>11.941176470588236</c:v>
                      </c:pt>
                      <c:pt idx="19">
                        <c:v>11.647058823529411</c:v>
                      </c:pt>
                      <c:pt idx="20">
                        <c:v>11.435294117647057</c:v>
                      </c:pt>
                      <c:pt idx="21">
                        <c:v>11.258823529411764</c:v>
                      </c:pt>
                      <c:pt idx="22">
                        <c:v>12.547058823529412</c:v>
                      </c:pt>
                      <c:pt idx="23">
                        <c:v>12.238235294117645</c:v>
                      </c:pt>
                      <c:pt idx="24">
                        <c:v>12.485294117647058</c:v>
                      </c:pt>
                      <c:pt idx="25">
                        <c:v>12.026470588235293</c:v>
                      </c:pt>
                      <c:pt idx="26">
                        <c:v>12.388235294117647</c:v>
                      </c:pt>
                      <c:pt idx="27">
                        <c:v>12.267647058823528</c:v>
                      </c:pt>
                      <c:pt idx="28">
                        <c:v>12.064705882352941</c:v>
                      </c:pt>
                      <c:pt idx="29">
                        <c:v>12.209090909090909</c:v>
                      </c:pt>
                      <c:pt idx="30">
                        <c:v>12.469696969696969</c:v>
                      </c:pt>
                      <c:pt idx="31">
                        <c:v>12.67878787878788</c:v>
                      </c:pt>
                      <c:pt idx="32">
                        <c:v>12.94375</c:v>
                      </c:pt>
                      <c:pt idx="33">
                        <c:v>12.915625</c:v>
                      </c:pt>
                      <c:pt idx="34">
                        <c:v>12.678125000000001</c:v>
                      </c:pt>
                      <c:pt idx="35">
                        <c:v>12.003124999999999</c:v>
                      </c:pt>
                      <c:pt idx="36">
                        <c:v>12.296875</c:v>
                      </c:pt>
                      <c:pt idx="37">
                        <c:v>11.30625</c:v>
                      </c:pt>
                      <c:pt idx="38">
                        <c:v>11.525</c:v>
                      </c:pt>
                      <c:pt idx="39">
                        <c:v>11.93125</c:v>
                      </c:pt>
                      <c:pt idx="40">
                        <c:v>11.596875000000001</c:v>
                      </c:pt>
                      <c:pt idx="41">
                        <c:v>11.65</c:v>
                      </c:pt>
                      <c:pt idx="42">
                        <c:v>11.840624999999999</c:v>
                      </c:pt>
                      <c:pt idx="43">
                        <c:v>11.578125</c:v>
                      </c:pt>
                      <c:pt idx="44">
                        <c:v>11.965624999999999</c:v>
                      </c:pt>
                      <c:pt idx="45">
                        <c:v>12.049999999999999</c:v>
                      </c:pt>
                      <c:pt idx="46">
                        <c:v>12.24375</c:v>
                      </c:pt>
                    </c:numCache>
                  </c:numRef>
                </c:val>
                <c:smooth val="0"/>
                <c:extLst>
                  <c:ext xmlns:c16="http://schemas.microsoft.com/office/drawing/2014/chart" uri="{C3380CC4-5D6E-409C-BE32-E72D297353CC}">
                    <c16:uniqueId val="{00000003-1C65-4FB2-8E5C-87F88955046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Sheet1!$C$1:$C$2</c15:sqref>
                        </c15:formulaRef>
                      </c:ext>
                    </c:extLst>
                    <c:strCache>
                      <c:ptCount val="2"/>
                      <c:pt idx="0">
                        <c:v>AVG Milk</c:v>
                      </c:pt>
                      <c:pt idx="1">
                        <c:v>Farm 2</c:v>
                      </c:pt>
                    </c:strCache>
                  </c:strRef>
                </c:tx>
                <c:spPr>
                  <a:ln w="31750"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Sheet1!$A$3:$A$49</c15:sqref>
                        </c15:formulaRef>
                      </c:ext>
                    </c:extLst>
                    <c:numCache>
                      <c:formatCode>m/d/yyyy</c:formatCode>
                      <c:ptCount val="47"/>
                      <c:pt idx="0">
                        <c:v>45722</c:v>
                      </c:pt>
                      <c:pt idx="1">
                        <c:v>45723</c:v>
                      </c:pt>
                      <c:pt idx="2">
                        <c:v>45724</c:v>
                      </c:pt>
                      <c:pt idx="3">
                        <c:v>45725</c:v>
                      </c:pt>
                      <c:pt idx="4">
                        <c:v>45726</c:v>
                      </c:pt>
                      <c:pt idx="5">
                        <c:v>45727</c:v>
                      </c:pt>
                      <c:pt idx="6">
                        <c:v>45728</c:v>
                      </c:pt>
                      <c:pt idx="7">
                        <c:v>45729</c:v>
                      </c:pt>
                      <c:pt idx="8">
                        <c:v>45730</c:v>
                      </c:pt>
                      <c:pt idx="9">
                        <c:v>45731</c:v>
                      </c:pt>
                      <c:pt idx="10">
                        <c:v>45732</c:v>
                      </c:pt>
                      <c:pt idx="11">
                        <c:v>45733</c:v>
                      </c:pt>
                      <c:pt idx="12">
                        <c:v>45734</c:v>
                      </c:pt>
                      <c:pt idx="13">
                        <c:v>45735</c:v>
                      </c:pt>
                      <c:pt idx="14">
                        <c:v>45736</c:v>
                      </c:pt>
                      <c:pt idx="15">
                        <c:v>45737</c:v>
                      </c:pt>
                      <c:pt idx="16">
                        <c:v>45738</c:v>
                      </c:pt>
                      <c:pt idx="17">
                        <c:v>45739</c:v>
                      </c:pt>
                      <c:pt idx="18">
                        <c:v>45740</c:v>
                      </c:pt>
                      <c:pt idx="19">
                        <c:v>45741</c:v>
                      </c:pt>
                      <c:pt idx="20">
                        <c:v>45742</c:v>
                      </c:pt>
                      <c:pt idx="21">
                        <c:v>45743</c:v>
                      </c:pt>
                      <c:pt idx="22">
                        <c:v>45744</c:v>
                      </c:pt>
                      <c:pt idx="23">
                        <c:v>45745</c:v>
                      </c:pt>
                      <c:pt idx="24">
                        <c:v>45746</c:v>
                      </c:pt>
                      <c:pt idx="25">
                        <c:v>45747</c:v>
                      </c:pt>
                      <c:pt idx="26">
                        <c:v>45748</c:v>
                      </c:pt>
                      <c:pt idx="27">
                        <c:v>45749</c:v>
                      </c:pt>
                      <c:pt idx="28">
                        <c:v>45750</c:v>
                      </c:pt>
                      <c:pt idx="29">
                        <c:v>45751</c:v>
                      </c:pt>
                      <c:pt idx="30">
                        <c:v>45752</c:v>
                      </c:pt>
                      <c:pt idx="31">
                        <c:v>45753</c:v>
                      </c:pt>
                      <c:pt idx="32">
                        <c:v>45754</c:v>
                      </c:pt>
                      <c:pt idx="33">
                        <c:v>45755</c:v>
                      </c:pt>
                      <c:pt idx="34">
                        <c:v>45756</c:v>
                      </c:pt>
                      <c:pt idx="35">
                        <c:v>45757</c:v>
                      </c:pt>
                      <c:pt idx="36">
                        <c:v>45758</c:v>
                      </c:pt>
                      <c:pt idx="37">
                        <c:v>45759</c:v>
                      </c:pt>
                      <c:pt idx="38">
                        <c:v>45760</c:v>
                      </c:pt>
                      <c:pt idx="39">
                        <c:v>45761</c:v>
                      </c:pt>
                      <c:pt idx="40">
                        <c:v>45762</c:v>
                      </c:pt>
                      <c:pt idx="41">
                        <c:v>45763</c:v>
                      </c:pt>
                      <c:pt idx="42">
                        <c:v>45764</c:v>
                      </c:pt>
                      <c:pt idx="43">
                        <c:v>45765</c:v>
                      </c:pt>
                      <c:pt idx="44">
                        <c:v>45766</c:v>
                      </c:pt>
                      <c:pt idx="45">
                        <c:v>45767</c:v>
                      </c:pt>
                      <c:pt idx="46">
                        <c:v>45768</c:v>
                      </c:pt>
                    </c:numCache>
                  </c:numRef>
                </c:cat>
                <c:val>
                  <c:numRef>
                    <c:extLst xmlns:c15="http://schemas.microsoft.com/office/drawing/2012/chart">
                      <c:ext xmlns:c15="http://schemas.microsoft.com/office/drawing/2012/chart" uri="{02D57815-91ED-43cb-92C2-25804820EDAC}">
                        <c15:formulaRef>
                          <c15:sqref>Sheet1!$C$3:$C$49</c15:sqref>
                        </c15:formulaRef>
                      </c:ext>
                    </c:extLst>
                    <c:numCache>
                      <c:formatCode>General</c:formatCode>
                      <c:ptCount val="47"/>
                      <c:pt idx="0">
                        <c:v>11.868181818181819</c:v>
                      </c:pt>
                      <c:pt idx="1">
                        <c:v>11.604545454545455</c:v>
                      </c:pt>
                      <c:pt idx="2">
                        <c:v>11.754545454545456</c:v>
                      </c:pt>
                      <c:pt idx="3">
                        <c:v>12.027272727272729</c:v>
                      </c:pt>
                      <c:pt idx="4">
                        <c:v>13.05909090909091</c:v>
                      </c:pt>
                      <c:pt idx="5">
                        <c:v>13.3</c:v>
                      </c:pt>
                      <c:pt idx="6">
                        <c:v>13.509090909090911</c:v>
                      </c:pt>
                      <c:pt idx="7">
                        <c:v>13.072727272727274</c:v>
                      </c:pt>
                      <c:pt idx="8">
                        <c:v>13.8</c:v>
                      </c:pt>
                      <c:pt idx="9">
                        <c:v>13.113636363636363</c:v>
                      </c:pt>
                      <c:pt idx="10">
                        <c:v>13.163636363636364</c:v>
                      </c:pt>
                      <c:pt idx="11">
                        <c:v>14.434999999999999</c:v>
                      </c:pt>
                      <c:pt idx="12">
                        <c:v>14.49</c:v>
                      </c:pt>
                      <c:pt idx="13">
                        <c:v>14.165000000000001</c:v>
                      </c:pt>
                      <c:pt idx="14">
                        <c:v>14.605</c:v>
                      </c:pt>
                      <c:pt idx="15">
                        <c:v>14.875</c:v>
                      </c:pt>
                      <c:pt idx="16">
                        <c:v>14.885</c:v>
                      </c:pt>
                      <c:pt idx="17">
                        <c:v>14.8</c:v>
                      </c:pt>
                      <c:pt idx="18">
                        <c:v>14.315000000000001</c:v>
                      </c:pt>
                      <c:pt idx="19">
                        <c:v>15.455000000000002</c:v>
                      </c:pt>
                      <c:pt idx="20">
                        <c:v>15.169999999999998</c:v>
                      </c:pt>
                      <c:pt idx="21">
                        <c:v>15.16</c:v>
                      </c:pt>
                      <c:pt idx="22">
                        <c:v>14.5</c:v>
                      </c:pt>
                      <c:pt idx="23">
                        <c:v>15.175000000000001</c:v>
                      </c:pt>
                      <c:pt idx="24">
                        <c:v>14.66</c:v>
                      </c:pt>
                      <c:pt idx="25">
                        <c:v>14.565000000000001</c:v>
                      </c:pt>
                      <c:pt idx="26">
                        <c:v>14.559999999999999</c:v>
                      </c:pt>
                      <c:pt idx="27">
                        <c:v>14.5</c:v>
                      </c:pt>
                      <c:pt idx="28">
                        <c:v>14.505000000000001</c:v>
                      </c:pt>
                      <c:pt idx="29">
                        <c:v>14.544999999999998</c:v>
                      </c:pt>
                      <c:pt idx="30">
                        <c:v>13.354545454545455</c:v>
                      </c:pt>
                      <c:pt idx="31">
                        <c:v>13.254545454545456</c:v>
                      </c:pt>
                      <c:pt idx="32">
                        <c:v>13.209090909090911</c:v>
                      </c:pt>
                      <c:pt idx="33">
                        <c:v>12.540909090909089</c:v>
                      </c:pt>
                      <c:pt idx="34">
                        <c:v>12.8</c:v>
                      </c:pt>
                      <c:pt idx="35">
                        <c:v>14.081818181818182</c:v>
                      </c:pt>
                      <c:pt idx="36">
                        <c:v>13.745454545454544</c:v>
                      </c:pt>
                      <c:pt idx="37">
                        <c:v>13.927272727272726</c:v>
                      </c:pt>
                      <c:pt idx="38">
                        <c:v>13.945454545454545</c:v>
                      </c:pt>
                      <c:pt idx="39">
                        <c:v>14.381818181818181</c:v>
                      </c:pt>
                      <c:pt idx="40">
                        <c:v>14.16</c:v>
                      </c:pt>
                      <c:pt idx="41">
                        <c:v>13.518181818181818</c:v>
                      </c:pt>
                      <c:pt idx="42">
                        <c:v>13.481818181818182</c:v>
                      </c:pt>
                      <c:pt idx="43">
                        <c:v>13.386363636363637</c:v>
                      </c:pt>
                      <c:pt idx="44">
                        <c:v>13.545454545454545</c:v>
                      </c:pt>
                      <c:pt idx="45">
                        <c:v>13.709090909090911</c:v>
                      </c:pt>
                    </c:numCache>
                  </c:numRef>
                </c:val>
                <c:smooth val="0"/>
                <c:extLst xmlns:c15="http://schemas.microsoft.com/office/drawing/2012/chart">
                  <c:ext xmlns:c16="http://schemas.microsoft.com/office/drawing/2014/chart" uri="{C3380CC4-5D6E-409C-BE32-E72D297353CC}">
                    <c16:uniqueId val="{00000004-1C65-4FB2-8E5C-87F889550460}"/>
                  </c:ext>
                </c:extLst>
              </c15:ser>
            </c15:filteredLineSeries>
          </c:ext>
        </c:extLst>
      </c:lineChart>
      <c:dateAx>
        <c:axId val="436159744"/>
        <c:scaling>
          <c:orientation val="minMax"/>
        </c:scaling>
        <c:delete val="0"/>
        <c:axPos val="b"/>
        <c:numFmt formatCode="m/d/yyyy"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36161664"/>
        <c:crosses val="autoZero"/>
        <c:auto val="1"/>
        <c:lblOffset val="100"/>
        <c:baseTimeUnit val="days"/>
      </c:dateAx>
      <c:valAx>
        <c:axId val="436161664"/>
        <c:scaling>
          <c:orientation val="minMax"/>
          <c:min val="1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36159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AVG Milk and DMI- NT </a:t>
            </a:r>
            <a:r>
              <a:rPr lang="en-US" altLang="zh-CN"/>
              <a:t>Dairy Farm</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AVG Milk, kg/d</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strRef>
              <c:f>Sheet1!$A:$A</c:f>
              <c:strCache>
                <c:ptCount val="37"/>
                <c:pt idx="0">
                  <c:v>Date</c:v>
                </c:pt>
                <c:pt idx="1">
                  <c:v>3/8/2025</c:v>
                </c:pt>
                <c:pt idx="2">
                  <c:v>3/9/2025</c:v>
                </c:pt>
                <c:pt idx="3">
                  <c:v>3/10/2025</c:v>
                </c:pt>
                <c:pt idx="4">
                  <c:v>3/11/2025</c:v>
                </c:pt>
                <c:pt idx="5">
                  <c:v>3/12/2025</c:v>
                </c:pt>
                <c:pt idx="6">
                  <c:v>3/13/2025</c:v>
                </c:pt>
                <c:pt idx="7">
                  <c:v>3/14/2025</c:v>
                </c:pt>
                <c:pt idx="8">
                  <c:v>3/15/2025</c:v>
                </c:pt>
                <c:pt idx="9">
                  <c:v>3/16/2025</c:v>
                </c:pt>
                <c:pt idx="10">
                  <c:v>3/17/2025</c:v>
                </c:pt>
                <c:pt idx="11">
                  <c:v>3/18/2025</c:v>
                </c:pt>
                <c:pt idx="12">
                  <c:v>3/19/2025</c:v>
                </c:pt>
                <c:pt idx="13">
                  <c:v>3/20/2025</c:v>
                </c:pt>
                <c:pt idx="14">
                  <c:v>3/21/2025</c:v>
                </c:pt>
                <c:pt idx="15">
                  <c:v>3/22/2025</c:v>
                </c:pt>
                <c:pt idx="16">
                  <c:v>3/23/2025</c:v>
                </c:pt>
                <c:pt idx="17">
                  <c:v>3/24/2025</c:v>
                </c:pt>
                <c:pt idx="18">
                  <c:v>3/25/2025</c:v>
                </c:pt>
                <c:pt idx="19">
                  <c:v>3/26/2025</c:v>
                </c:pt>
                <c:pt idx="20">
                  <c:v>3/27/2025</c:v>
                </c:pt>
                <c:pt idx="21">
                  <c:v>3/28/2025</c:v>
                </c:pt>
                <c:pt idx="22">
                  <c:v>3/29/2025</c:v>
                </c:pt>
                <c:pt idx="23">
                  <c:v>3/30/2025</c:v>
                </c:pt>
                <c:pt idx="24">
                  <c:v>3/31/2025</c:v>
                </c:pt>
                <c:pt idx="25">
                  <c:v>4/1/2025</c:v>
                </c:pt>
                <c:pt idx="26">
                  <c:v>4/2/2025</c:v>
                </c:pt>
                <c:pt idx="27">
                  <c:v>4/3/2025</c:v>
                </c:pt>
                <c:pt idx="28">
                  <c:v>4/4/2025</c:v>
                </c:pt>
                <c:pt idx="29">
                  <c:v>4/5/2025</c:v>
                </c:pt>
                <c:pt idx="30">
                  <c:v>4/6/2025</c:v>
                </c:pt>
                <c:pt idx="31">
                  <c:v>4/7/2025</c:v>
                </c:pt>
                <c:pt idx="32">
                  <c:v>4/8/2025</c:v>
                </c:pt>
                <c:pt idx="33">
                  <c:v>Beginning of the trial</c:v>
                </c:pt>
                <c:pt idx="34">
                  <c:v>Transition</c:v>
                </c:pt>
                <c:pt idx="35">
                  <c:v>Trial Period</c:v>
                </c:pt>
                <c:pt idx="36">
                  <c:v>Average Increase</c:v>
                </c:pt>
              </c:strCache>
            </c:strRef>
          </c:cat>
          <c:val>
            <c:numRef>
              <c:f>Sheet1!$B$2:$B$33</c:f>
              <c:numCache>
                <c:formatCode>General</c:formatCode>
                <c:ptCount val="32"/>
                <c:pt idx="0">
                  <c:v>21.544871794871796</c:v>
                </c:pt>
                <c:pt idx="1">
                  <c:v>21.97948717948718</c:v>
                </c:pt>
                <c:pt idx="2">
                  <c:v>21.615384615384617</c:v>
                </c:pt>
                <c:pt idx="3">
                  <c:v>22.179487179487179</c:v>
                </c:pt>
                <c:pt idx="4">
                  <c:v>22.266666666666666</c:v>
                </c:pt>
                <c:pt idx="5">
                  <c:v>22.51923076923077</c:v>
                </c:pt>
                <c:pt idx="6">
                  <c:v>22.861538461538462</c:v>
                </c:pt>
                <c:pt idx="7">
                  <c:v>23.085897435897436</c:v>
                </c:pt>
                <c:pt idx="8">
                  <c:v>22.838461538461541</c:v>
                </c:pt>
                <c:pt idx="9">
                  <c:v>22.197435897435899</c:v>
                </c:pt>
                <c:pt idx="10">
                  <c:v>22.146153846153847</c:v>
                </c:pt>
                <c:pt idx="11">
                  <c:v>22.967948717948719</c:v>
                </c:pt>
                <c:pt idx="12">
                  <c:v>22.966666666666669</c:v>
                </c:pt>
                <c:pt idx="13">
                  <c:v>23.321794871794872</c:v>
                </c:pt>
                <c:pt idx="14">
                  <c:v>23.71282051282051</c:v>
                </c:pt>
                <c:pt idx="15">
                  <c:v>23.623076923076923</c:v>
                </c:pt>
                <c:pt idx="16">
                  <c:v>24.47051282051282</c:v>
                </c:pt>
                <c:pt idx="17">
                  <c:v>24.862820512820512</c:v>
                </c:pt>
                <c:pt idx="18">
                  <c:v>24.097435897435897</c:v>
                </c:pt>
                <c:pt idx="19">
                  <c:v>23.547435897435896</c:v>
                </c:pt>
                <c:pt idx="20">
                  <c:v>24.72278481012658</c:v>
                </c:pt>
                <c:pt idx="21">
                  <c:v>22.488607594936706</c:v>
                </c:pt>
                <c:pt idx="22">
                  <c:v>22.577215189873417</c:v>
                </c:pt>
                <c:pt idx="23">
                  <c:v>23.064556962025314</c:v>
                </c:pt>
                <c:pt idx="24">
                  <c:v>23.056249999999999</c:v>
                </c:pt>
                <c:pt idx="25">
                  <c:v>22.803750000000001</c:v>
                </c:pt>
                <c:pt idx="26">
                  <c:v>24.096296296296295</c:v>
                </c:pt>
                <c:pt idx="27">
                  <c:v>24.295061728395062</c:v>
                </c:pt>
                <c:pt idx="28">
                  <c:v>24.41604938271605</c:v>
                </c:pt>
                <c:pt idx="29">
                  <c:v>24.137037037037036</c:v>
                </c:pt>
                <c:pt idx="30">
                  <c:v>23.662195121951218</c:v>
                </c:pt>
                <c:pt idx="31">
                  <c:v>24.368292682926828</c:v>
                </c:pt>
              </c:numCache>
            </c:numRef>
          </c:val>
          <c:smooth val="0"/>
          <c:extLst>
            <c:ext xmlns:c16="http://schemas.microsoft.com/office/drawing/2014/chart" uri="{C3380CC4-5D6E-409C-BE32-E72D297353CC}">
              <c16:uniqueId val="{00000001-627A-4791-ACDD-BCA868E69468}"/>
            </c:ext>
          </c:extLst>
        </c:ser>
        <c:ser>
          <c:idx val="1"/>
          <c:order val="1"/>
          <c:tx>
            <c:strRef>
              <c:f>Sheet1!$C$1</c:f>
              <c:strCache>
                <c:ptCount val="1"/>
                <c:pt idx="0">
                  <c:v>DMI, Kg/d</c:v>
                </c:pt>
              </c:strCache>
            </c:strRef>
          </c:tx>
          <c:spPr>
            <a:ln w="28575" cap="rnd">
              <a:solidFill>
                <a:schemeClr val="accent2"/>
              </a:solidFill>
              <a:round/>
            </a:ln>
            <a:effectLst/>
          </c:spPr>
          <c:marker>
            <c:symbol val="none"/>
          </c:marker>
          <c:cat>
            <c:strRef>
              <c:f>Sheet1!$A:$A</c:f>
              <c:strCache>
                <c:ptCount val="37"/>
                <c:pt idx="0">
                  <c:v>Date</c:v>
                </c:pt>
                <c:pt idx="1">
                  <c:v>3/8/2025</c:v>
                </c:pt>
                <c:pt idx="2">
                  <c:v>3/9/2025</c:v>
                </c:pt>
                <c:pt idx="3">
                  <c:v>3/10/2025</c:v>
                </c:pt>
                <c:pt idx="4">
                  <c:v>3/11/2025</c:v>
                </c:pt>
                <c:pt idx="5">
                  <c:v>3/12/2025</c:v>
                </c:pt>
                <c:pt idx="6">
                  <c:v>3/13/2025</c:v>
                </c:pt>
                <c:pt idx="7">
                  <c:v>3/14/2025</c:v>
                </c:pt>
                <c:pt idx="8">
                  <c:v>3/15/2025</c:v>
                </c:pt>
                <c:pt idx="9">
                  <c:v>3/16/2025</c:v>
                </c:pt>
                <c:pt idx="10">
                  <c:v>3/17/2025</c:v>
                </c:pt>
                <c:pt idx="11">
                  <c:v>3/18/2025</c:v>
                </c:pt>
                <c:pt idx="12">
                  <c:v>3/19/2025</c:v>
                </c:pt>
                <c:pt idx="13">
                  <c:v>3/20/2025</c:v>
                </c:pt>
                <c:pt idx="14">
                  <c:v>3/21/2025</c:v>
                </c:pt>
                <c:pt idx="15">
                  <c:v>3/22/2025</c:v>
                </c:pt>
                <c:pt idx="16">
                  <c:v>3/23/2025</c:v>
                </c:pt>
                <c:pt idx="17">
                  <c:v>3/24/2025</c:v>
                </c:pt>
                <c:pt idx="18">
                  <c:v>3/25/2025</c:v>
                </c:pt>
                <c:pt idx="19">
                  <c:v>3/26/2025</c:v>
                </c:pt>
                <c:pt idx="20">
                  <c:v>3/27/2025</c:v>
                </c:pt>
                <c:pt idx="21">
                  <c:v>3/28/2025</c:v>
                </c:pt>
                <c:pt idx="22">
                  <c:v>3/29/2025</c:v>
                </c:pt>
                <c:pt idx="23">
                  <c:v>3/30/2025</c:v>
                </c:pt>
                <c:pt idx="24">
                  <c:v>3/31/2025</c:v>
                </c:pt>
                <c:pt idx="25">
                  <c:v>4/1/2025</c:v>
                </c:pt>
                <c:pt idx="26">
                  <c:v>4/2/2025</c:v>
                </c:pt>
                <c:pt idx="27">
                  <c:v>4/3/2025</c:v>
                </c:pt>
                <c:pt idx="28">
                  <c:v>4/4/2025</c:v>
                </c:pt>
                <c:pt idx="29">
                  <c:v>4/5/2025</c:v>
                </c:pt>
                <c:pt idx="30">
                  <c:v>4/6/2025</c:v>
                </c:pt>
                <c:pt idx="31">
                  <c:v>4/7/2025</c:v>
                </c:pt>
                <c:pt idx="32">
                  <c:v>4/8/2025</c:v>
                </c:pt>
                <c:pt idx="33">
                  <c:v>Beginning of the trial</c:v>
                </c:pt>
                <c:pt idx="34">
                  <c:v>Transition</c:v>
                </c:pt>
                <c:pt idx="35">
                  <c:v>Trial Period</c:v>
                </c:pt>
                <c:pt idx="36">
                  <c:v>Average Increase</c:v>
                </c:pt>
              </c:strCache>
            </c:strRef>
          </c:cat>
          <c:val>
            <c:numRef>
              <c:f>Sheet1!$C$2:$C$33</c:f>
              <c:numCache>
                <c:formatCode>General</c:formatCode>
                <c:ptCount val="32"/>
                <c:pt idx="0">
                  <c:v>19.685897435897434</c:v>
                </c:pt>
                <c:pt idx="1">
                  <c:v>20</c:v>
                </c:pt>
                <c:pt idx="2">
                  <c:v>20.576923076923077</c:v>
                </c:pt>
                <c:pt idx="3">
                  <c:v>20.46153846153846</c:v>
                </c:pt>
                <c:pt idx="4">
                  <c:v>20.71153846153846</c:v>
                </c:pt>
                <c:pt idx="5">
                  <c:v>20.846153846153847</c:v>
                </c:pt>
                <c:pt idx="6">
                  <c:v>20.871794871794872</c:v>
                </c:pt>
                <c:pt idx="7">
                  <c:v>19.935897435897434</c:v>
                </c:pt>
                <c:pt idx="8">
                  <c:v>19.551282051282051</c:v>
                </c:pt>
                <c:pt idx="9">
                  <c:v>20.96153846153846</c:v>
                </c:pt>
                <c:pt idx="10">
                  <c:v>20.48076923076923</c:v>
                </c:pt>
                <c:pt idx="11">
                  <c:v>20.737179487179485</c:v>
                </c:pt>
                <c:pt idx="12">
                  <c:v>20.897435897435898</c:v>
                </c:pt>
                <c:pt idx="13">
                  <c:v>21.346153846153847</c:v>
                </c:pt>
                <c:pt idx="14">
                  <c:v>21.987179487179485</c:v>
                </c:pt>
                <c:pt idx="15">
                  <c:v>22.307692307692307</c:v>
                </c:pt>
                <c:pt idx="16">
                  <c:v>21.064102564102566</c:v>
                </c:pt>
                <c:pt idx="17">
                  <c:v>20.256410256410255</c:v>
                </c:pt>
                <c:pt idx="18">
                  <c:v>20.198717948717949</c:v>
                </c:pt>
                <c:pt idx="19">
                  <c:v>19.743589743589745</c:v>
                </c:pt>
                <c:pt idx="20">
                  <c:v>19.556962025316455</c:v>
                </c:pt>
                <c:pt idx="21">
                  <c:v>19.462025316455698</c:v>
                </c:pt>
                <c:pt idx="22">
                  <c:v>20.601265822784811</c:v>
                </c:pt>
                <c:pt idx="23">
                  <c:v>21.405063291139239</c:v>
                </c:pt>
                <c:pt idx="24">
                  <c:v>20.6875</c:v>
                </c:pt>
                <c:pt idx="25">
                  <c:v>20.4375</c:v>
                </c:pt>
                <c:pt idx="26">
                  <c:v>20.092592592592592</c:v>
                </c:pt>
                <c:pt idx="27">
                  <c:v>21.543209876543209</c:v>
                </c:pt>
                <c:pt idx="28">
                  <c:v>20.987654320987655</c:v>
                </c:pt>
                <c:pt idx="29">
                  <c:v>19.722222222222221</c:v>
                </c:pt>
                <c:pt idx="30">
                  <c:v>20.548780487804876</c:v>
                </c:pt>
                <c:pt idx="31">
                  <c:v>21.158536585365855</c:v>
                </c:pt>
              </c:numCache>
            </c:numRef>
          </c:val>
          <c:smooth val="0"/>
          <c:extLst>
            <c:ext xmlns:c16="http://schemas.microsoft.com/office/drawing/2014/chart" uri="{C3380CC4-5D6E-409C-BE32-E72D297353CC}">
              <c16:uniqueId val="{00000002-627A-4791-ACDD-BCA868E69468}"/>
            </c:ext>
          </c:extLst>
        </c:ser>
        <c:dLbls>
          <c:showLegendKey val="0"/>
          <c:showVal val="0"/>
          <c:showCatName val="0"/>
          <c:showSerName val="0"/>
          <c:showPercent val="0"/>
          <c:showBubbleSize val="0"/>
        </c:dLbls>
        <c:smooth val="0"/>
        <c:axId val="1857123440"/>
        <c:axId val="1857123920"/>
      </c:lineChart>
      <c:catAx>
        <c:axId val="1857123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Trial Date</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7123920"/>
        <c:crosses val="autoZero"/>
        <c:auto val="1"/>
        <c:lblAlgn val="ctr"/>
        <c:lblOffset val="100"/>
        <c:noMultiLvlLbl val="0"/>
      </c:catAx>
      <c:valAx>
        <c:axId val="1857123920"/>
        <c:scaling>
          <c:orientation val="minMax"/>
          <c:min val="1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AVG Milk, Kg/d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71234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IOFC - </a:t>
            </a:r>
            <a:r>
              <a:rPr lang="en-US" altLang="zh-CN"/>
              <a:t>NT Dairy Farm</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Sheet1!$D$1</c:f>
              <c:strCache>
                <c:ptCount val="1"/>
                <c:pt idx="0">
                  <c:v>IOFC, Baht</c:v>
                </c:pt>
              </c:strCache>
            </c:strRef>
          </c:tx>
          <c:spPr>
            <a:ln w="28575" cap="rnd">
              <a:solidFill>
                <a:schemeClr val="accent1"/>
              </a:solidFill>
              <a:round/>
            </a:ln>
            <a:effectLst/>
          </c:spPr>
          <c:marker>
            <c:symbol val="none"/>
          </c:marker>
          <c:cat>
            <c:numRef>
              <c:f>Sheet1!$A$2:$A$33</c:f>
              <c:numCache>
                <c:formatCode>m/d/yyyy</c:formatCode>
                <c:ptCount val="32"/>
                <c:pt idx="0">
                  <c:v>45724</c:v>
                </c:pt>
                <c:pt idx="1">
                  <c:v>45725</c:v>
                </c:pt>
                <c:pt idx="2">
                  <c:v>45726</c:v>
                </c:pt>
                <c:pt idx="3">
                  <c:v>45727</c:v>
                </c:pt>
                <c:pt idx="4">
                  <c:v>45728</c:v>
                </c:pt>
                <c:pt idx="5">
                  <c:v>45729</c:v>
                </c:pt>
                <c:pt idx="6">
                  <c:v>45730</c:v>
                </c:pt>
                <c:pt idx="7">
                  <c:v>45731</c:v>
                </c:pt>
                <c:pt idx="8">
                  <c:v>45732</c:v>
                </c:pt>
                <c:pt idx="9">
                  <c:v>45733</c:v>
                </c:pt>
                <c:pt idx="10">
                  <c:v>45734</c:v>
                </c:pt>
                <c:pt idx="11">
                  <c:v>45735</c:v>
                </c:pt>
                <c:pt idx="12">
                  <c:v>45736</c:v>
                </c:pt>
                <c:pt idx="13">
                  <c:v>45737</c:v>
                </c:pt>
                <c:pt idx="14">
                  <c:v>45738</c:v>
                </c:pt>
                <c:pt idx="15">
                  <c:v>45739</c:v>
                </c:pt>
                <c:pt idx="16">
                  <c:v>45740</c:v>
                </c:pt>
                <c:pt idx="17">
                  <c:v>45741</c:v>
                </c:pt>
                <c:pt idx="18">
                  <c:v>45742</c:v>
                </c:pt>
                <c:pt idx="19">
                  <c:v>45743</c:v>
                </c:pt>
                <c:pt idx="20">
                  <c:v>45744</c:v>
                </c:pt>
                <c:pt idx="21">
                  <c:v>45745</c:v>
                </c:pt>
                <c:pt idx="22">
                  <c:v>45746</c:v>
                </c:pt>
                <c:pt idx="23">
                  <c:v>45747</c:v>
                </c:pt>
                <c:pt idx="24">
                  <c:v>45748</c:v>
                </c:pt>
                <c:pt idx="25">
                  <c:v>45749</c:v>
                </c:pt>
                <c:pt idx="26">
                  <c:v>45750</c:v>
                </c:pt>
                <c:pt idx="27">
                  <c:v>45751</c:v>
                </c:pt>
                <c:pt idx="28">
                  <c:v>45752</c:v>
                </c:pt>
                <c:pt idx="29">
                  <c:v>45753</c:v>
                </c:pt>
                <c:pt idx="30">
                  <c:v>45754</c:v>
                </c:pt>
                <c:pt idx="31">
                  <c:v>45755</c:v>
                </c:pt>
              </c:numCache>
            </c:numRef>
          </c:cat>
          <c:val>
            <c:numRef>
              <c:f>Sheet1!$D$2:$D$33</c:f>
              <c:numCache>
                <c:formatCode>General</c:formatCode>
                <c:ptCount val="32"/>
                <c:pt idx="0">
                  <c:v>23253.724999999999</c:v>
                </c:pt>
                <c:pt idx="1">
                  <c:v>24029.599999999999</c:v>
                </c:pt>
                <c:pt idx="2">
                  <c:v>23337</c:v>
                </c:pt>
                <c:pt idx="3">
                  <c:v>24282.199999999997</c:v>
                </c:pt>
                <c:pt idx="4">
                  <c:v>24162.549999999996</c:v>
                </c:pt>
                <c:pt idx="5">
                  <c:v>24141.074999999997</c:v>
                </c:pt>
                <c:pt idx="6">
                  <c:v>24869.4</c:v>
                </c:pt>
                <c:pt idx="7">
                  <c:v>25295.425000000003</c:v>
                </c:pt>
                <c:pt idx="8">
                  <c:v>25879.35</c:v>
                </c:pt>
                <c:pt idx="9">
                  <c:v>23765.35</c:v>
                </c:pt>
                <c:pt idx="10">
                  <c:v>23837.1</c:v>
                </c:pt>
                <c:pt idx="11">
                  <c:v>25132.625</c:v>
                </c:pt>
                <c:pt idx="12">
                  <c:v>25223.35</c:v>
                </c:pt>
                <c:pt idx="13">
                  <c:v>25249.025000000001</c:v>
                </c:pt>
                <c:pt idx="14">
                  <c:v>25663.9</c:v>
                </c:pt>
                <c:pt idx="15">
                  <c:v>25411.65</c:v>
                </c:pt>
                <c:pt idx="16">
                  <c:v>26980.525000000001</c:v>
                </c:pt>
                <c:pt idx="17">
                  <c:v>28378.824999999997</c:v>
                </c:pt>
                <c:pt idx="18">
                  <c:v>26876.5</c:v>
                </c:pt>
                <c:pt idx="19">
                  <c:v>26579.425000000003</c:v>
                </c:pt>
                <c:pt idx="20">
                  <c:v>29134.525000000001</c:v>
                </c:pt>
                <c:pt idx="21">
                  <c:v>24886.65</c:v>
                </c:pt>
                <c:pt idx="22">
                  <c:v>24604.15</c:v>
                </c:pt>
                <c:pt idx="23">
                  <c:v>24796.474999999999</c:v>
                </c:pt>
                <c:pt idx="24">
                  <c:v>25547.875</c:v>
                </c:pt>
                <c:pt idx="25">
                  <c:v>25088.324999999997</c:v>
                </c:pt>
                <c:pt idx="26">
                  <c:v>27988.949999999997</c:v>
                </c:pt>
                <c:pt idx="27">
                  <c:v>27076.474999999999</c:v>
                </c:pt>
                <c:pt idx="28">
                  <c:v>28020.175000000003</c:v>
                </c:pt>
                <c:pt idx="29">
                  <c:v>28017.525000000001</c:v>
                </c:pt>
                <c:pt idx="30">
                  <c:v>27820.324999999997</c:v>
                </c:pt>
                <c:pt idx="31">
                  <c:v>28928.299999999996</c:v>
                </c:pt>
              </c:numCache>
            </c:numRef>
          </c:val>
          <c:smooth val="0"/>
          <c:extLst>
            <c:ext xmlns:c16="http://schemas.microsoft.com/office/drawing/2014/chart" uri="{C3380CC4-5D6E-409C-BE32-E72D297353CC}">
              <c16:uniqueId val="{00000000-AB9F-4077-8A60-B3011AB982E3}"/>
            </c:ext>
          </c:extLst>
        </c:ser>
        <c:dLbls>
          <c:showLegendKey val="0"/>
          <c:showVal val="0"/>
          <c:showCatName val="0"/>
          <c:showSerName val="0"/>
          <c:showPercent val="0"/>
          <c:showBubbleSize val="0"/>
        </c:dLbls>
        <c:smooth val="0"/>
        <c:axId val="1128889695"/>
        <c:axId val="1128890191"/>
      </c:lineChart>
      <c:dateAx>
        <c:axId val="112888969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Trial</a:t>
                </a:r>
                <a:r>
                  <a:rPr lang="en-US" baseline="0"/>
                  <a:t> </a:t>
                </a: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8890191"/>
        <c:crosses val="autoZero"/>
        <c:auto val="1"/>
        <c:lblOffset val="100"/>
        <c:baseTimeUnit val="days"/>
      </c:dateAx>
      <c:valAx>
        <c:axId val="1128890191"/>
        <c:scaling>
          <c:orientation val="minMax"/>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IOFC, Baht/d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8889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Begining</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IOFC</c:v>
                </c:pt>
              </c:strCache>
            </c:strRef>
          </c:cat>
          <c:val>
            <c:numRef>
              <c:f>Sheet1!$B$2</c:f>
              <c:numCache>
                <c:formatCode>_("$"* #,##0.00_);_("$"* \(#,##0.00\);_("$"* "-"??_);_(@_)</c:formatCode>
                <c:ptCount val="1"/>
                <c:pt idx="0">
                  <c:v>664</c:v>
                </c:pt>
              </c:numCache>
            </c:numRef>
          </c:val>
          <c:extLst>
            <c:ext xmlns:c16="http://schemas.microsoft.com/office/drawing/2014/chart" uri="{C3380CC4-5D6E-409C-BE32-E72D297353CC}">
              <c16:uniqueId val="{00000000-7669-4073-9C2A-B61B3962A9AE}"/>
            </c:ext>
          </c:extLst>
        </c:ser>
        <c:ser>
          <c:idx val="1"/>
          <c:order val="1"/>
          <c:tx>
            <c:v>End</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IOFC</c:v>
                </c:pt>
              </c:strCache>
            </c:strRef>
          </c:cat>
          <c:val>
            <c:numRef>
              <c:f>Sheet1!$C$2</c:f>
              <c:numCache>
                <c:formatCode>_("$"* #,##0.00_);_("$"* \(#,##0.00\);_("$"* "-"??_);_(@_)</c:formatCode>
                <c:ptCount val="1"/>
                <c:pt idx="0">
                  <c:v>826</c:v>
                </c:pt>
              </c:numCache>
            </c:numRef>
          </c:val>
          <c:extLst>
            <c:ext xmlns:c16="http://schemas.microsoft.com/office/drawing/2014/chart" uri="{C3380CC4-5D6E-409C-BE32-E72D297353CC}">
              <c16:uniqueId val="{00000001-7669-4073-9C2A-B61B3962A9AE}"/>
            </c:ext>
          </c:extLst>
        </c:ser>
        <c:ser>
          <c:idx val="2"/>
          <c:order val="2"/>
          <c:tx>
            <c:v>Increase</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IOFC</c:v>
                </c:pt>
              </c:strCache>
            </c:strRef>
          </c:cat>
          <c:val>
            <c:numRef>
              <c:f>Sheet1!$D$2</c:f>
              <c:numCache>
                <c:formatCode>_("$"* #,##0.00_);_("$"* \(#,##0.00\);_("$"* "-"??_);_(@_)</c:formatCode>
                <c:ptCount val="1"/>
                <c:pt idx="0">
                  <c:v>162</c:v>
                </c:pt>
              </c:numCache>
            </c:numRef>
          </c:val>
          <c:extLst>
            <c:ext xmlns:c16="http://schemas.microsoft.com/office/drawing/2014/chart" uri="{C3380CC4-5D6E-409C-BE32-E72D297353CC}">
              <c16:uniqueId val="{00000002-7669-4073-9C2A-B61B3962A9AE}"/>
            </c:ext>
          </c:extLst>
        </c:ser>
        <c:dLbls>
          <c:dLblPos val="outEnd"/>
          <c:showLegendKey val="0"/>
          <c:showVal val="1"/>
          <c:showCatName val="0"/>
          <c:showSerName val="0"/>
          <c:showPercent val="0"/>
          <c:showBubbleSize val="0"/>
        </c:dLbls>
        <c:gapWidth val="219"/>
        <c:overlap val="-27"/>
        <c:axId val="1109081712"/>
        <c:axId val="1109083632"/>
      </c:barChart>
      <c:catAx>
        <c:axId val="110908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9083632"/>
        <c:crosses val="autoZero"/>
        <c:auto val="1"/>
        <c:lblAlgn val="ctr"/>
        <c:lblOffset val="100"/>
        <c:noMultiLvlLbl val="0"/>
      </c:catAx>
      <c:valAx>
        <c:axId val="1109083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ltLang="zh-CN"/>
                  <a:t>IOFC- USD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9081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36B85-EC99-446A-9F04-FCFD53610C06}" type="doc">
      <dgm:prSet loTypeId="urn:microsoft.com/office/officeart/2016/7/layout/RepeatingBendingProcessNew" loCatId="process" qsTypeId="urn:microsoft.com/office/officeart/2005/8/quickstyle/simple4" qsCatId="simple" csTypeId="urn:microsoft.com/office/officeart/2005/8/colors/colorful2" csCatId="colorful"/>
      <dgm:spPr/>
      <dgm:t>
        <a:bodyPr/>
        <a:lstStyle/>
        <a:p>
          <a:endParaRPr lang="en-US"/>
        </a:p>
      </dgm:t>
    </dgm:pt>
    <dgm:pt modelId="{3BFF50F3-3422-4C0C-A2F2-15E81DAD1DBF}">
      <dgm:prSet/>
      <dgm:spPr/>
      <dgm:t>
        <a:bodyPr/>
        <a:lstStyle/>
        <a:p>
          <a:r>
            <a:rPr lang="en-US" b="1"/>
            <a:t>Milk Yield and Composition:</a:t>
          </a:r>
          <a:endParaRPr lang="en-US"/>
        </a:p>
      </dgm:t>
    </dgm:pt>
    <dgm:pt modelId="{AFEC95DC-466E-4CFA-9F57-3A913E3032C4}" type="parTrans" cxnId="{B8F7030F-8187-4A50-997F-8C9353C1B901}">
      <dgm:prSet/>
      <dgm:spPr/>
      <dgm:t>
        <a:bodyPr/>
        <a:lstStyle/>
        <a:p>
          <a:endParaRPr lang="en-US"/>
        </a:p>
      </dgm:t>
    </dgm:pt>
    <dgm:pt modelId="{ED3E54BB-4BCA-4ECF-A0B8-7C4DDE64A7CF}" type="sibTrans" cxnId="{B8F7030F-8187-4A50-997F-8C9353C1B901}">
      <dgm:prSet/>
      <dgm:spPr/>
      <dgm:t>
        <a:bodyPr/>
        <a:lstStyle/>
        <a:p>
          <a:endParaRPr lang="en-US"/>
        </a:p>
      </dgm:t>
    </dgm:pt>
    <dgm:pt modelId="{563D89A0-7DDB-46EA-ADCE-18A4812EEDAC}">
      <dgm:prSet/>
      <dgm:spPr/>
      <dgm:t>
        <a:bodyPr/>
        <a:lstStyle/>
        <a:p>
          <a:r>
            <a:rPr lang="en-US"/>
            <a:t>Record individual milk weights at each milking session.</a:t>
          </a:r>
        </a:p>
      </dgm:t>
    </dgm:pt>
    <dgm:pt modelId="{C1F94924-89D5-4427-AC9A-513FDF445C77}" type="parTrans" cxnId="{FE07F002-1603-4AB4-ABBA-95360FF7B865}">
      <dgm:prSet/>
      <dgm:spPr/>
      <dgm:t>
        <a:bodyPr/>
        <a:lstStyle/>
        <a:p>
          <a:endParaRPr lang="en-US"/>
        </a:p>
      </dgm:t>
    </dgm:pt>
    <dgm:pt modelId="{D04177F8-11C9-44ED-B186-B125C4F6ADA7}" type="sibTrans" cxnId="{FE07F002-1603-4AB4-ABBA-95360FF7B865}">
      <dgm:prSet/>
      <dgm:spPr/>
      <dgm:t>
        <a:bodyPr/>
        <a:lstStyle/>
        <a:p>
          <a:endParaRPr lang="en-US"/>
        </a:p>
      </dgm:t>
    </dgm:pt>
    <dgm:pt modelId="{99EA41B1-5AA7-4071-934B-9AFF24CFE3FD}">
      <dgm:prSet/>
      <dgm:spPr/>
      <dgm:t>
        <a:bodyPr/>
        <a:lstStyle/>
        <a:p>
          <a:r>
            <a:rPr lang="en-US"/>
            <a:t>Ensure milk meters are calibrated for accuracy.</a:t>
          </a:r>
        </a:p>
      </dgm:t>
    </dgm:pt>
    <dgm:pt modelId="{7683B4DF-85C2-407C-91F6-FE7601F51370}" type="parTrans" cxnId="{5708EB6D-578F-4E4F-8D35-B05987DE4B17}">
      <dgm:prSet/>
      <dgm:spPr/>
      <dgm:t>
        <a:bodyPr/>
        <a:lstStyle/>
        <a:p>
          <a:endParaRPr lang="en-US"/>
        </a:p>
      </dgm:t>
    </dgm:pt>
    <dgm:pt modelId="{7EFFF736-7834-43AA-A96B-58B901C95DB6}" type="sibTrans" cxnId="{5708EB6D-578F-4E4F-8D35-B05987DE4B17}">
      <dgm:prSet/>
      <dgm:spPr/>
      <dgm:t>
        <a:bodyPr/>
        <a:lstStyle/>
        <a:p>
          <a:endParaRPr lang="en-US"/>
        </a:p>
      </dgm:t>
    </dgm:pt>
    <dgm:pt modelId="{76C6E570-E943-4E0D-AB2A-53C376C10ED9}">
      <dgm:prSet/>
      <dgm:spPr/>
      <dgm:t>
        <a:bodyPr/>
        <a:lstStyle/>
        <a:p>
          <a:r>
            <a:rPr lang="en-US" b="1"/>
            <a:t>Feed Refusals:</a:t>
          </a:r>
          <a:endParaRPr lang="en-US"/>
        </a:p>
      </dgm:t>
    </dgm:pt>
    <dgm:pt modelId="{21E49C0E-E208-4A00-8B98-9BF73C1E5A85}" type="parTrans" cxnId="{4A1AF5DF-03C8-4BB2-BD6B-3375712888FD}">
      <dgm:prSet/>
      <dgm:spPr/>
      <dgm:t>
        <a:bodyPr/>
        <a:lstStyle/>
        <a:p>
          <a:endParaRPr lang="en-US"/>
        </a:p>
      </dgm:t>
    </dgm:pt>
    <dgm:pt modelId="{41F55726-B3F7-4429-9E8F-7B821518FDA3}" type="sibTrans" cxnId="{4A1AF5DF-03C8-4BB2-BD6B-3375712888FD}">
      <dgm:prSet/>
      <dgm:spPr/>
      <dgm:t>
        <a:bodyPr/>
        <a:lstStyle/>
        <a:p>
          <a:endParaRPr lang="en-US"/>
        </a:p>
      </dgm:t>
    </dgm:pt>
    <dgm:pt modelId="{68D03866-203C-42C2-AD53-CDAB6D126666}">
      <dgm:prSet/>
      <dgm:spPr/>
      <dgm:t>
        <a:bodyPr/>
        <a:lstStyle/>
        <a:p>
          <a:r>
            <a:rPr lang="en-US"/>
            <a:t>Weigh and record daily refusals to calculate actual feed intake.</a:t>
          </a:r>
        </a:p>
      </dgm:t>
    </dgm:pt>
    <dgm:pt modelId="{E93BF642-ED45-4760-A520-244FCC06714A}" type="parTrans" cxnId="{00CA8D4E-9F37-434F-A6B3-EC5F0CB38C0B}">
      <dgm:prSet/>
      <dgm:spPr/>
      <dgm:t>
        <a:bodyPr/>
        <a:lstStyle/>
        <a:p>
          <a:endParaRPr lang="en-US"/>
        </a:p>
      </dgm:t>
    </dgm:pt>
    <dgm:pt modelId="{31089DE4-F7BD-4B2C-B123-6BDB32A7D536}" type="sibTrans" cxnId="{00CA8D4E-9F37-434F-A6B3-EC5F0CB38C0B}">
      <dgm:prSet/>
      <dgm:spPr/>
      <dgm:t>
        <a:bodyPr/>
        <a:lstStyle/>
        <a:p>
          <a:endParaRPr lang="en-US"/>
        </a:p>
      </dgm:t>
    </dgm:pt>
    <dgm:pt modelId="{485B2DCE-B16A-41BD-AA8A-8E2883C9ACCC}">
      <dgm:prSet/>
      <dgm:spPr/>
      <dgm:t>
        <a:bodyPr/>
        <a:lstStyle/>
        <a:p>
          <a:r>
            <a:rPr lang="en-US" b="1"/>
            <a:t>TMR Sampling:</a:t>
          </a:r>
          <a:endParaRPr lang="en-US"/>
        </a:p>
      </dgm:t>
    </dgm:pt>
    <dgm:pt modelId="{07A7B498-B295-4156-97EE-C4971486A4FE}" type="parTrans" cxnId="{30615726-F237-44A7-A349-8B7CF28341B4}">
      <dgm:prSet/>
      <dgm:spPr/>
      <dgm:t>
        <a:bodyPr/>
        <a:lstStyle/>
        <a:p>
          <a:endParaRPr lang="en-US"/>
        </a:p>
      </dgm:t>
    </dgm:pt>
    <dgm:pt modelId="{06B955C4-ECE9-41CF-9867-431BE8144F6F}" type="sibTrans" cxnId="{30615726-F237-44A7-A349-8B7CF28341B4}">
      <dgm:prSet/>
      <dgm:spPr/>
      <dgm:t>
        <a:bodyPr/>
        <a:lstStyle/>
        <a:p>
          <a:endParaRPr lang="en-US"/>
        </a:p>
      </dgm:t>
    </dgm:pt>
    <dgm:pt modelId="{CC77AE2D-9D7F-47AA-8A72-441C4130E4C6}">
      <dgm:prSet/>
      <dgm:spPr/>
      <dgm:t>
        <a:bodyPr/>
        <a:lstStyle/>
        <a:p>
          <a:r>
            <a:rPr lang="en-US"/>
            <a:t>Collect a 500g TMR sample daily</a:t>
          </a:r>
        </a:p>
      </dgm:t>
    </dgm:pt>
    <dgm:pt modelId="{B40C738F-A844-4BD0-84B2-1CA6B2534143}" type="parTrans" cxnId="{6CA0C698-6256-4AD9-8830-FE01C135FC4C}">
      <dgm:prSet/>
      <dgm:spPr/>
      <dgm:t>
        <a:bodyPr/>
        <a:lstStyle/>
        <a:p>
          <a:endParaRPr lang="en-US"/>
        </a:p>
      </dgm:t>
    </dgm:pt>
    <dgm:pt modelId="{A0EAB24E-A63D-43DD-9194-A11132E7F348}" type="sibTrans" cxnId="{6CA0C698-6256-4AD9-8830-FE01C135FC4C}">
      <dgm:prSet/>
      <dgm:spPr/>
      <dgm:t>
        <a:bodyPr/>
        <a:lstStyle/>
        <a:p>
          <a:endParaRPr lang="en-US"/>
        </a:p>
      </dgm:t>
    </dgm:pt>
    <dgm:pt modelId="{75102A40-C6E6-4701-AE05-2DF9A186ADA0}">
      <dgm:prSet/>
      <dgm:spPr/>
      <dgm:t>
        <a:bodyPr/>
        <a:lstStyle/>
        <a:p>
          <a:r>
            <a:rPr lang="en-US"/>
            <a:t>Measure dry matter content by drying a 100g TMR sample in a forced-air oven at 135°C for two hours.</a:t>
          </a:r>
        </a:p>
      </dgm:t>
    </dgm:pt>
    <dgm:pt modelId="{55A4E6F0-D18D-4AA2-B879-E83B0DED754D}" type="parTrans" cxnId="{20733F9C-6FE5-4A31-A21A-8B4365D58077}">
      <dgm:prSet/>
      <dgm:spPr/>
      <dgm:t>
        <a:bodyPr/>
        <a:lstStyle/>
        <a:p>
          <a:endParaRPr lang="en-US"/>
        </a:p>
      </dgm:t>
    </dgm:pt>
    <dgm:pt modelId="{35239CB9-8670-426A-95C8-58818FA65422}" type="sibTrans" cxnId="{20733F9C-6FE5-4A31-A21A-8B4365D58077}">
      <dgm:prSet/>
      <dgm:spPr/>
      <dgm:t>
        <a:bodyPr/>
        <a:lstStyle/>
        <a:p>
          <a:endParaRPr lang="en-US"/>
        </a:p>
      </dgm:t>
    </dgm:pt>
    <dgm:pt modelId="{A6E62421-D023-47D3-84A6-8DCA4DF5B49A}">
      <dgm:prSet/>
      <dgm:spPr/>
      <dgm:t>
        <a:bodyPr/>
        <a:lstStyle/>
        <a:p>
          <a:r>
            <a:rPr lang="en-US" b="1"/>
            <a:t>Data Recording:</a:t>
          </a:r>
          <a:endParaRPr lang="en-US"/>
        </a:p>
      </dgm:t>
    </dgm:pt>
    <dgm:pt modelId="{571B31BB-FF25-48A9-BB31-AE4EBF624E41}" type="parTrans" cxnId="{B7FB72F0-E888-46A3-9484-23FD56BDC9F6}">
      <dgm:prSet/>
      <dgm:spPr/>
      <dgm:t>
        <a:bodyPr/>
        <a:lstStyle/>
        <a:p>
          <a:endParaRPr lang="en-US"/>
        </a:p>
      </dgm:t>
    </dgm:pt>
    <dgm:pt modelId="{AB911C2A-FFFB-4AF6-B152-1D24E4647028}" type="sibTrans" cxnId="{B7FB72F0-E888-46A3-9484-23FD56BDC9F6}">
      <dgm:prSet/>
      <dgm:spPr/>
      <dgm:t>
        <a:bodyPr/>
        <a:lstStyle/>
        <a:p>
          <a:endParaRPr lang="en-US"/>
        </a:p>
      </dgm:t>
    </dgm:pt>
    <dgm:pt modelId="{9360C5E3-44DF-4212-953E-536ABA1D758D}">
      <dgm:prSet/>
      <dgm:spPr/>
      <dgm:t>
        <a:bodyPr/>
        <a:lstStyle/>
        <a:p>
          <a:r>
            <a:rPr lang="en-US"/>
            <a:t>Use the provided spreadsheet to document trial data, including cow numbers, feed intake and refusals, TMR particle size, daily individual cow milk yields if available and total milk production of the trial herd.</a:t>
          </a:r>
        </a:p>
      </dgm:t>
    </dgm:pt>
    <dgm:pt modelId="{69F1492C-7283-4305-BBD9-CDE74C256633}" type="parTrans" cxnId="{723FE10A-47B7-40E9-8B98-0CBEC451E11D}">
      <dgm:prSet/>
      <dgm:spPr/>
      <dgm:t>
        <a:bodyPr/>
        <a:lstStyle/>
        <a:p>
          <a:endParaRPr lang="en-US"/>
        </a:p>
      </dgm:t>
    </dgm:pt>
    <dgm:pt modelId="{85908E98-12FF-4D9C-B725-3A28F8BE5613}" type="sibTrans" cxnId="{723FE10A-47B7-40E9-8B98-0CBEC451E11D}">
      <dgm:prSet/>
      <dgm:spPr/>
      <dgm:t>
        <a:bodyPr/>
        <a:lstStyle/>
        <a:p>
          <a:endParaRPr lang="en-US"/>
        </a:p>
      </dgm:t>
    </dgm:pt>
    <dgm:pt modelId="{FBF63CE0-4207-432F-A873-DC76134F3383}" type="pres">
      <dgm:prSet presAssocID="{F2136B85-EC99-446A-9F04-FCFD53610C06}" presName="Name0" presStyleCnt="0">
        <dgm:presLayoutVars>
          <dgm:dir/>
          <dgm:resizeHandles val="exact"/>
        </dgm:presLayoutVars>
      </dgm:prSet>
      <dgm:spPr/>
    </dgm:pt>
    <dgm:pt modelId="{E1F4BA7B-C8A8-4D41-8551-5F3BADD0ED2F}" type="pres">
      <dgm:prSet presAssocID="{3BFF50F3-3422-4C0C-A2F2-15E81DAD1DBF}" presName="node" presStyleLbl="node1" presStyleIdx="0" presStyleCnt="4">
        <dgm:presLayoutVars>
          <dgm:bulletEnabled val="1"/>
        </dgm:presLayoutVars>
      </dgm:prSet>
      <dgm:spPr/>
    </dgm:pt>
    <dgm:pt modelId="{4BDE0487-85C9-4273-A053-E50F7089AD32}" type="pres">
      <dgm:prSet presAssocID="{ED3E54BB-4BCA-4ECF-A0B8-7C4DDE64A7CF}" presName="sibTrans" presStyleLbl="sibTrans1D1" presStyleIdx="0" presStyleCnt="3"/>
      <dgm:spPr/>
    </dgm:pt>
    <dgm:pt modelId="{D69AC39D-D81B-4746-8C77-32F92F43B972}" type="pres">
      <dgm:prSet presAssocID="{ED3E54BB-4BCA-4ECF-A0B8-7C4DDE64A7CF}" presName="connectorText" presStyleLbl="sibTrans1D1" presStyleIdx="0" presStyleCnt="3"/>
      <dgm:spPr/>
    </dgm:pt>
    <dgm:pt modelId="{E2780928-C1DA-4DB3-977B-5A2F008483F9}" type="pres">
      <dgm:prSet presAssocID="{76C6E570-E943-4E0D-AB2A-53C376C10ED9}" presName="node" presStyleLbl="node1" presStyleIdx="1" presStyleCnt="4">
        <dgm:presLayoutVars>
          <dgm:bulletEnabled val="1"/>
        </dgm:presLayoutVars>
      </dgm:prSet>
      <dgm:spPr/>
    </dgm:pt>
    <dgm:pt modelId="{A3A1E44A-7ED4-42CC-82C8-3C8D99D4A483}" type="pres">
      <dgm:prSet presAssocID="{41F55726-B3F7-4429-9E8F-7B821518FDA3}" presName="sibTrans" presStyleLbl="sibTrans1D1" presStyleIdx="1" presStyleCnt="3"/>
      <dgm:spPr/>
    </dgm:pt>
    <dgm:pt modelId="{8143808A-773D-43A1-B7F9-8B32BF1FE659}" type="pres">
      <dgm:prSet presAssocID="{41F55726-B3F7-4429-9E8F-7B821518FDA3}" presName="connectorText" presStyleLbl="sibTrans1D1" presStyleIdx="1" presStyleCnt="3"/>
      <dgm:spPr/>
    </dgm:pt>
    <dgm:pt modelId="{A6314548-1E9F-48BC-8BFC-85C8B46CB2D6}" type="pres">
      <dgm:prSet presAssocID="{485B2DCE-B16A-41BD-AA8A-8E2883C9ACCC}" presName="node" presStyleLbl="node1" presStyleIdx="2" presStyleCnt="4">
        <dgm:presLayoutVars>
          <dgm:bulletEnabled val="1"/>
        </dgm:presLayoutVars>
      </dgm:prSet>
      <dgm:spPr/>
    </dgm:pt>
    <dgm:pt modelId="{6CBAB34A-D96C-417E-8089-526F0156C7EA}" type="pres">
      <dgm:prSet presAssocID="{06B955C4-ECE9-41CF-9867-431BE8144F6F}" presName="sibTrans" presStyleLbl="sibTrans1D1" presStyleIdx="2" presStyleCnt="3"/>
      <dgm:spPr/>
    </dgm:pt>
    <dgm:pt modelId="{73895A00-E8CE-4FD6-8669-8E09423DB7A2}" type="pres">
      <dgm:prSet presAssocID="{06B955C4-ECE9-41CF-9867-431BE8144F6F}" presName="connectorText" presStyleLbl="sibTrans1D1" presStyleIdx="2" presStyleCnt="3"/>
      <dgm:spPr/>
    </dgm:pt>
    <dgm:pt modelId="{D2FE76A6-C845-41FD-85D9-C5EB88353406}" type="pres">
      <dgm:prSet presAssocID="{A6E62421-D023-47D3-84A6-8DCA4DF5B49A}" presName="node" presStyleLbl="node1" presStyleIdx="3" presStyleCnt="4">
        <dgm:presLayoutVars>
          <dgm:bulletEnabled val="1"/>
        </dgm:presLayoutVars>
      </dgm:prSet>
      <dgm:spPr/>
    </dgm:pt>
  </dgm:ptLst>
  <dgm:cxnLst>
    <dgm:cxn modelId="{FE07F002-1603-4AB4-ABBA-95360FF7B865}" srcId="{3BFF50F3-3422-4C0C-A2F2-15E81DAD1DBF}" destId="{563D89A0-7DDB-46EA-ADCE-18A4812EEDAC}" srcOrd="0" destOrd="0" parTransId="{C1F94924-89D5-4427-AC9A-513FDF445C77}" sibTransId="{D04177F8-11C9-44ED-B186-B125C4F6ADA7}"/>
    <dgm:cxn modelId="{85F6A406-D3C1-4977-B95E-D4267E750FDB}" type="presOf" srcId="{76C6E570-E943-4E0D-AB2A-53C376C10ED9}" destId="{E2780928-C1DA-4DB3-977B-5A2F008483F9}" srcOrd="0" destOrd="0" presId="urn:microsoft.com/office/officeart/2016/7/layout/RepeatingBendingProcessNew"/>
    <dgm:cxn modelId="{723FE10A-47B7-40E9-8B98-0CBEC451E11D}" srcId="{A6E62421-D023-47D3-84A6-8DCA4DF5B49A}" destId="{9360C5E3-44DF-4212-953E-536ABA1D758D}" srcOrd="0" destOrd="0" parTransId="{69F1492C-7283-4305-BBD9-CDE74C256633}" sibTransId="{85908E98-12FF-4D9C-B725-3A28F8BE5613}"/>
    <dgm:cxn modelId="{B8F7030F-8187-4A50-997F-8C9353C1B901}" srcId="{F2136B85-EC99-446A-9F04-FCFD53610C06}" destId="{3BFF50F3-3422-4C0C-A2F2-15E81DAD1DBF}" srcOrd="0" destOrd="0" parTransId="{AFEC95DC-466E-4CFA-9F57-3A913E3032C4}" sibTransId="{ED3E54BB-4BCA-4ECF-A0B8-7C4DDE64A7CF}"/>
    <dgm:cxn modelId="{F3707023-026F-49E7-BBF5-086A725D065F}" type="presOf" srcId="{75102A40-C6E6-4701-AE05-2DF9A186ADA0}" destId="{A6314548-1E9F-48BC-8BFC-85C8B46CB2D6}" srcOrd="0" destOrd="2" presId="urn:microsoft.com/office/officeart/2016/7/layout/RepeatingBendingProcessNew"/>
    <dgm:cxn modelId="{30615726-F237-44A7-A349-8B7CF28341B4}" srcId="{F2136B85-EC99-446A-9F04-FCFD53610C06}" destId="{485B2DCE-B16A-41BD-AA8A-8E2883C9ACCC}" srcOrd="2" destOrd="0" parTransId="{07A7B498-B295-4156-97EE-C4971486A4FE}" sibTransId="{06B955C4-ECE9-41CF-9867-431BE8144F6F}"/>
    <dgm:cxn modelId="{7A38995C-59E0-444A-8AB4-97E491E58EC7}" type="presOf" srcId="{CC77AE2D-9D7F-47AA-8A72-441C4130E4C6}" destId="{A6314548-1E9F-48BC-8BFC-85C8B46CB2D6}" srcOrd="0" destOrd="1" presId="urn:microsoft.com/office/officeart/2016/7/layout/RepeatingBendingProcessNew"/>
    <dgm:cxn modelId="{A0FA4E64-7EDB-449E-BBDF-1E605054608D}" type="presOf" srcId="{06B955C4-ECE9-41CF-9867-431BE8144F6F}" destId="{73895A00-E8CE-4FD6-8669-8E09423DB7A2}" srcOrd="1" destOrd="0" presId="urn:microsoft.com/office/officeart/2016/7/layout/RepeatingBendingProcessNew"/>
    <dgm:cxn modelId="{CA5D0D47-F33B-4555-8D3D-DB5968FFD1EE}" type="presOf" srcId="{06B955C4-ECE9-41CF-9867-431BE8144F6F}" destId="{6CBAB34A-D96C-417E-8089-526F0156C7EA}" srcOrd="0" destOrd="0" presId="urn:microsoft.com/office/officeart/2016/7/layout/RepeatingBendingProcessNew"/>
    <dgm:cxn modelId="{B868664D-88EB-4F48-A189-0E709D07761E}" type="presOf" srcId="{485B2DCE-B16A-41BD-AA8A-8E2883C9ACCC}" destId="{A6314548-1E9F-48BC-8BFC-85C8B46CB2D6}" srcOrd="0" destOrd="0" presId="urn:microsoft.com/office/officeart/2016/7/layout/RepeatingBendingProcessNew"/>
    <dgm:cxn modelId="{5708EB6D-578F-4E4F-8D35-B05987DE4B17}" srcId="{3BFF50F3-3422-4C0C-A2F2-15E81DAD1DBF}" destId="{99EA41B1-5AA7-4071-934B-9AFF24CFE3FD}" srcOrd="1" destOrd="0" parTransId="{7683B4DF-85C2-407C-91F6-FE7601F51370}" sibTransId="{7EFFF736-7834-43AA-A96B-58B901C95DB6}"/>
    <dgm:cxn modelId="{00CA8D4E-9F37-434F-A6B3-EC5F0CB38C0B}" srcId="{76C6E570-E943-4E0D-AB2A-53C376C10ED9}" destId="{68D03866-203C-42C2-AD53-CDAB6D126666}" srcOrd="0" destOrd="0" parTransId="{E93BF642-ED45-4760-A520-244FCC06714A}" sibTransId="{31089DE4-F7BD-4B2C-B123-6BDB32A7D536}"/>
    <dgm:cxn modelId="{4A6CE652-7E3E-41D7-9E0C-AD227DE3CDB0}" type="presOf" srcId="{A6E62421-D023-47D3-84A6-8DCA4DF5B49A}" destId="{D2FE76A6-C845-41FD-85D9-C5EB88353406}" srcOrd="0" destOrd="0" presId="urn:microsoft.com/office/officeart/2016/7/layout/RepeatingBendingProcessNew"/>
    <dgm:cxn modelId="{D69B6E8D-4F42-4511-A967-9B14C33629BB}" type="presOf" srcId="{99EA41B1-5AA7-4071-934B-9AFF24CFE3FD}" destId="{E1F4BA7B-C8A8-4D41-8551-5F3BADD0ED2F}" srcOrd="0" destOrd="2" presId="urn:microsoft.com/office/officeart/2016/7/layout/RepeatingBendingProcessNew"/>
    <dgm:cxn modelId="{6CA0C698-6256-4AD9-8830-FE01C135FC4C}" srcId="{485B2DCE-B16A-41BD-AA8A-8E2883C9ACCC}" destId="{CC77AE2D-9D7F-47AA-8A72-441C4130E4C6}" srcOrd="0" destOrd="0" parTransId="{B40C738F-A844-4BD0-84B2-1CA6B2534143}" sibTransId="{A0EAB24E-A63D-43DD-9194-A11132E7F348}"/>
    <dgm:cxn modelId="{20733F9C-6FE5-4A31-A21A-8B4365D58077}" srcId="{485B2DCE-B16A-41BD-AA8A-8E2883C9ACCC}" destId="{75102A40-C6E6-4701-AE05-2DF9A186ADA0}" srcOrd="1" destOrd="0" parTransId="{55A4E6F0-D18D-4AA2-B879-E83B0DED754D}" sibTransId="{35239CB9-8670-426A-95C8-58818FA65422}"/>
    <dgm:cxn modelId="{914649A4-12D3-4AE7-BABA-AAC257D19B63}" type="presOf" srcId="{41F55726-B3F7-4429-9E8F-7B821518FDA3}" destId="{8143808A-773D-43A1-B7F9-8B32BF1FE659}" srcOrd="1" destOrd="0" presId="urn:microsoft.com/office/officeart/2016/7/layout/RepeatingBendingProcessNew"/>
    <dgm:cxn modelId="{1238C2B3-0116-4A64-9447-72EF61D5E9A9}" type="presOf" srcId="{563D89A0-7DDB-46EA-ADCE-18A4812EEDAC}" destId="{E1F4BA7B-C8A8-4D41-8551-5F3BADD0ED2F}" srcOrd="0" destOrd="1" presId="urn:microsoft.com/office/officeart/2016/7/layout/RepeatingBendingProcessNew"/>
    <dgm:cxn modelId="{6CD218C8-739C-4116-9FC2-AA5A4B52CB47}" type="presOf" srcId="{F2136B85-EC99-446A-9F04-FCFD53610C06}" destId="{FBF63CE0-4207-432F-A873-DC76134F3383}" srcOrd="0" destOrd="0" presId="urn:microsoft.com/office/officeart/2016/7/layout/RepeatingBendingProcessNew"/>
    <dgm:cxn modelId="{556FC0C9-CDF2-45D6-B29C-0B5C9D9DBD2E}" type="presOf" srcId="{41F55726-B3F7-4429-9E8F-7B821518FDA3}" destId="{A3A1E44A-7ED4-42CC-82C8-3C8D99D4A483}" srcOrd="0" destOrd="0" presId="urn:microsoft.com/office/officeart/2016/7/layout/RepeatingBendingProcessNew"/>
    <dgm:cxn modelId="{4A1AF5DF-03C8-4BB2-BD6B-3375712888FD}" srcId="{F2136B85-EC99-446A-9F04-FCFD53610C06}" destId="{76C6E570-E943-4E0D-AB2A-53C376C10ED9}" srcOrd="1" destOrd="0" parTransId="{21E49C0E-E208-4A00-8B98-9BF73C1E5A85}" sibTransId="{41F55726-B3F7-4429-9E8F-7B821518FDA3}"/>
    <dgm:cxn modelId="{3D7125E9-63FF-4514-B5CA-7A6DECF6B4CE}" type="presOf" srcId="{68D03866-203C-42C2-AD53-CDAB6D126666}" destId="{E2780928-C1DA-4DB3-977B-5A2F008483F9}" srcOrd="0" destOrd="1" presId="urn:microsoft.com/office/officeart/2016/7/layout/RepeatingBendingProcessNew"/>
    <dgm:cxn modelId="{B7FB72F0-E888-46A3-9484-23FD56BDC9F6}" srcId="{F2136B85-EC99-446A-9F04-FCFD53610C06}" destId="{A6E62421-D023-47D3-84A6-8DCA4DF5B49A}" srcOrd="3" destOrd="0" parTransId="{571B31BB-FF25-48A9-BB31-AE4EBF624E41}" sibTransId="{AB911C2A-FFFB-4AF6-B152-1D24E4647028}"/>
    <dgm:cxn modelId="{5E4816F3-1CA9-4D81-A956-BCCA9588E2B9}" type="presOf" srcId="{ED3E54BB-4BCA-4ECF-A0B8-7C4DDE64A7CF}" destId="{D69AC39D-D81B-4746-8C77-32F92F43B972}" srcOrd="1" destOrd="0" presId="urn:microsoft.com/office/officeart/2016/7/layout/RepeatingBendingProcessNew"/>
    <dgm:cxn modelId="{574181F3-6CFA-4814-AE2E-6A888A655F87}" type="presOf" srcId="{ED3E54BB-4BCA-4ECF-A0B8-7C4DDE64A7CF}" destId="{4BDE0487-85C9-4273-A053-E50F7089AD32}" srcOrd="0" destOrd="0" presId="urn:microsoft.com/office/officeart/2016/7/layout/RepeatingBendingProcessNew"/>
    <dgm:cxn modelId="{09625BF6-23FF-4F67-8417-2DA84CF41220}" type="presOf" srcId="{3BFF50F3-3422-4C0C-A2F2-15E81DAD1DBF}" destId="{E1F4BA7B-C8A8-4D41-8551-5F3BADD0ED2F}" srcOrd="0" destOrd="0" presId="urn:microsoft.com/office/officeart/2016/7/layout/RepeatingBendingProcessNew"/>
    <dgm:cxn modelId="{8D26DBF8-6B13-4370-9D91-534B114F780C}" type="presOf" srcId="{9360C5E3-44DF-4212-953E-536ABA1D758D}" destId="{D2FE76A6-C845-41FD-85D9-C5EB88353406}" srcOrd="0" destOrd="1" presId="urn:microsoft.com/office/officeart/2016/7/layout/RepeatingBendingProcessNew"/>
    <dgm:cxn modelId="{8A19B6F2-2F49-4EAC-A782-8F8F14780C97}" type="presParOf" srcId="{FBF63CE0-4207-432F-A873-DC76134F3383}" destId="{E1F4BA7B-C8A8-4D41-8551-5F3BADD0ED2F}" srcOrd="0" destOrd="0" presId="urn:microsoft.com/office/officeart/2016/7/layout/RepeatingBendingProcessNew"/>
    <dgm:cxn modelId="{BF09FC10-1E7B-48D5-92D4-68F913AD1694}" type="presParOf" srcId="{FBF63CE0-4207-432F-A873-DC76134F3383}" destId="{4BDE0487-85C9-4273-A053-E50F7089AD32}" srcOrd="1" destOrd="0" presId="urn:microsoft.com/office/officeart/2016/7/layout/RepeatingBendingProcessNew"/>
    <dgm:cxn modelId="{0EBE97A3-89A8-44A2-915C-FE1CC7C930D5}" type="presParOf" srcId="{4BDE0487-85C9-4273-A053-E50F7089AD32}" destId="{D69AC39D-D81B-4746-8C77-32F92F43B972}" srcOrd="0" destOrd="0" presId="urn:microsoft.com/office/officeart/2016/7/layout/RepeatingBendingProcessNew"/>
    <dgm:cxn modelId="{51355A19-FB11-4A2D-86FA-A58702B1E93E}" type="presParOf" srcId="{FBF63CE0-4207-432F-A873-DC76134F3383}" destId="{E2780928-C1DA-4DB3-977B-5A2F008483F9}" srcOrd="2" destOrd="0" presId="urn:microsoft.com/office/officeart/2016/7/layout/RepeatingBendingProcessNew"/>
    <dgm:cxn modelId="{492AF76C-BF04-42B4-9696-94A9D8DD30BE}" type="presParOf" srcId="{FBF63CE0-4207-432F-A873-DC76134F3383}" destId="{A3A1E44A-7ED4-42CC-82C8-3C8D99D4A483}" srcOrd="3" destOrd="0" presId="urn:microsoft.com/office/officeart/2016/7/layout/RepeatingBendingProcessNew"/>
    <dgm:cxn modelId="{86BACEC8-0372-48C5-B007-FA053A4C7741}" type="presParOf" srcId="{A3A1E44A-7ED4-42CC-82C8-3C8D99D4A483}" destId="{8143808A-773D-43A1-B7F9-8B32BF1FE659}" srcOrd="0" destOrd="0" presId="urn:microsoft.com/office/officeart/2016/7/layout/RepeatingBendingProcessNew"/>
    <dgm:cxn modelId="{6116541B-C27F-4A1B-B67F-A8E09A7432BC}" type="presParOf" srcId="{FBF63CE0-4207-432F-A873-DC76134F3383}" destId="{A6314548-1E9F-48BC-8BFC-85C8B46CB2D6}" srcOrd="4" destOrd="0" presId="urn:microsoft.com/office/officeart/2016/7/layout/RepeatingBendingProcessNew"/>
    <dgm:cxn modelId="{7E778F2D-3D0D-4FEA-A47D-EF42C7E8961D}" type="presParOf" srcId="{FBF63CE0-4207-432F-A873-DC76134F3383}" destId="{6CBAB34A-D96C-417E-8089-526F0156C7EA}" srcOrd="5" destOrd="0" presId="urn:microsoft.com/office/officeart/2016/7/layout/RepeatingBendingProcessNew"/>
    <dgm:cxn modelId="{F4A24738-27E1-4CD4-A1ED-39739A4AB083}" type="presParOf" srcId="{6CBAB34A-D96C-417E-8089-526F0156C7EA}" destId="{73895A00-E8CE-4FD6-8669-8E09423DB7A2}" srcOrd="0" destOrd="0" presId="urn:microsoft.com/office/officeart/2016/7/layout/RepeatingBendingProcessNew"/>
    <dgm:cxn modelId="{91082426-0097-4055-BE21-C6922F0C66CD}" type="presParOf" srcId="{FBF63CE0-4207-432F-A873-DC76134F3383}" destId="{D2FE76A6-C845-41FD-85D9-C5EB88353406}"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E0487-85C9-4273-A053-E50F7089AD32}">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910712"/>
        <a:ext cx="34956" cy="6991"/>
      </dsp:txXfrm>
    </dsp:sp>
    <dsp:sp modelId="{E1F4BA7B-C8A8-4D41-8551-5F3BADD0ED2F}">
      <dsp:nvSpPr>
        <dsp:cNvPr id="0" name=""/>
        <dsp:cNvSpPr/>
      </dsp:nvSpPr>
      <dsp:spPr>
        <a:xfrm>
          <a:off x="1868572" y="2308"/>
          <a:ext cx="3039665" cy="18237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946" tIns="156345" rIns="148946" bIns="156345" numCol="1" spcCol="1270" anchor="t" anchorCtr="0">
          <a:noAutofit/>
        </a:bodyPr>
        <a:lstStyle/>
        <a:p>
          <a:pPr marL="0" lvl="0" indent="0" algn="l" defTabSz="755650">
            <a:lnSpc>
              <a:spcPct val="90000"/>
            </a:lnSpc>
            <a:spcBef>
              <a:spcPct val="0"/>
            </a:spcBef>
            <a:spcAft>
              <a:spcPct val="35000"/>
            </a:spcAft>
            <a:buNone/>
          </a:pPr>
          <a:r>
            <a:rPr lang="en-US" sz="1700" b="1" kern="1200"/>
            <a:t>Milk Yield and Composition:</a:t>
          </a:r>
          <a:endParaRPr lang="en-US" sz="1700" kern="1200"/>
        </a:p>
        <a:p>
          <a:pPr marL="114300" lvl="1" indent="-114300" algn="l" defTabSz="577850">
            <a:lnSpc>
              <a:spcPct val="90000"/>
            </a:lnSpc>
            <a:spcBef>
              <a:spcPct val="0"/>
            </a:spcBef>
            <a:spcAft>
              <a:spcPct val="15000"/>
            </a:spcAft>
            <a:buChar char="•"/>
          </a:pPr>
          <a:r>
            <a:rPr lang="en-US" sz="1300" kern="1200"/>
            <a:t>Record individual milk weights at each milking session.</a:t>
          </a:r>
        </a:p>
        <a:p>
          <a:pPr marL="114300" lvl="1" indent="-114300" algn="l" defTabSz="577850">
            <a:lnSpc>
              <a:spcPct val="90000"/>
            </a:lnSpc>
            <a:spcBef>
              <a:spcPct val="0"/>
            </a:spcBef>
            <a:spcAft>
              <a:spcPct val="15000"/>
            </a:spcAft>
            <a:buChar char="•"/>
          </a:pPr>
          <a:r>
            <a:rPr lang="en-US" sz="1300" kern="1200"/>
            <a:t>Ensure milk meters are calibrated for accuracy.</a:t>
          </a:r>
        </a:p>
      </dsp:txBody>
      <dsp:txXfrm>
        <a:off x="1868572" y="2308"/>
        <a:ext cx="3039665" cy="1823799"/>
      </dsp:txXfrm>
    </dsp:sp>
    <dsp:sp modelId="{A3A1E44A-7ED4-42CC-82C8-3C8D99D4A483}">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12700" cap="flat" cmpd="sng" algn="ctr">
          <a:solidFill>
            <a:schemeClr val="accent2">
              <a:hueOff val="3221807"/>
              <a:satOff val="-9246"/>
              <a:lumOff val="-1480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710" y="2155073"/>
        <a:ext cx="190179" cy="6991"/>
      </dsp:txXfrm>
    </dsp:sp>
    <dsp:sp modelId="{E2780928-C1DA-4DB3-977B-5A2F008483F9}">
      <dsp:nvSpPr>
        <dsp:cNvPr id="0" name=""/>
        <dsp:cNvSpPr/>
      </dsp:nvSpPr>
      <dsp:spPr>
        <a:xfrm>
          <a:off x="5607361" y="2308"/>
          <a:ext cx="3039665" cy="1823799"/>
        </a:xfrm>
        <a:prstGeom prst="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946" tIns="156345" rIns="148946" bIns="156345" numCol="1" spcCol="1270" anchor="t" anchorCtr="0">
          <a:noAutofit/>
        </a:bodyPr>
        <a:lstStyle/>
        <a:p>
          <a:pPr marL="0" lvl="0" indent="0" algn="l" defTabSz="755650">
            <a:lnSpc>
              <a:spcPct val="90000"/>
            </a:lnSpc>
            <a:spcBef>
              <a:spcPct val="0"/>
            </a:spcBef>
            <a:spcAft>
              <a:spcPct val="35000"/>
            </a:spcAft>
            <a:buNone/>
          </a:pPr>
          <a:r>
            <a:rPr lang="en-US" sz="1700" b="1" kern="1200"/>
            <a:t>Feed Refusals:</a:t>
          </a:r>
          <a:endParaRPr lang="en-US" sz="1700" kern="1200"/>
        </a:p>
        <a:p>
          <a:pPr marL="114300" lvl="1" indent="-114300" algn="l" defTabSz="577850">
            <a:lnSpc>
              <a:spcPct val="90000"/>
            </a:lnSpc>
            <a:spcBef>
              <a:spcPct val="0"/>
            </a:spcBef>
            <a:spcAft>
              <a:spcPct val="15000"/>
            </a:spcAft>
            <a:buChar char="•"/>
          </a:pPr>
          <a:r>
            <a:rPr lang="en-US" sz="1300" kern="1200"/>
            <a:t>Weigh and record daily refusals to calculate actual feed intake.</a:t>
          </a:r>
        </a:p>
      </dsp:txBody>
      <dsp:txXfrm>
        <a:off x="5607361" y="2308"/>
        <a:ext cx="3039665" cy="1823799"/>
      </dsp:txXfrm>
    </dsp:sp>
    <dsp:sp modelId="{6CBAB34A-D96C-417E-8089-526F0156C7EA}">
      <dsp:nvSpPr>
        <dsp:cNvPr id="0" name=""/>
        <dsp:cNvSpPr/>
      </dsp:nvSpPr>
      <dsp:spPr>
        <a:xfrm>
          <a:off x="4906438" y="3391410"/>
          <a:ext cx="668523" cy="91440"/>
        </a:xfrm>
        <a:custGeom>
          <a:avLst/>
          <a:gdLst/>
          <a:ahLst/>
          <a:cxnLst/>
          <a:rect l="0" t="0" r="0" b="0"/>
          <a:pathLst>
            <a:path>
              <a:moveTo>
                <a:pt x="0" y="45720"/>
              </a:moveTo>
              <a:lnTo>
                <a:pt x="668523" y="45720"/>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3433634"/>
        <a:ext cx="34956" cy="6991"/>
      </dsp:txXfrm>
    </dsp:sp>
    <dsp:sp modelId="{A6314548-1E9F-48BC-8BFC-85C8B46CB2D6}">
      <dsp:nvSpPr>
        <dsp:cNvPr id="0" name=""/>
        <dsp:cNvSpPr/>
      </dsp:nvSpPr>
      <dsp:spPr>
        <a:xfrm>
          <a:off x="1868572" y="2525230"/>
          <a:ext cx="3039665" cy="1823799"/>
        </a:xfrm>
        <a:prstGeom prst="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946" tIns="156345" rIns="148946" bIns="156345" numCol="1" spcCol="1270" anchor="t" anchorCtr="0">
          <a:noAutofit/>
        </a:bodyPr>
        <a:lstStyle/>
        <a:p>
          <a:pPr marL="0" lvl="0" indent="0" algn="l" defTabSz="755650">
            <a:lnSpc>
              <a:spcPct val="90000"/>
            </a:lnSpc>
            <a:spcBef>
              <a:spcPct val="0"/>
            </a:spcBef>
            <a:spcAft>
              <a:spcPct val="35000"/>
            </a:spcAft>
            <a:buNone/>
          </a:pPr>
          <a:r>
            <a:rPr lang="en-US" sz="1700" b="1" kern="1200"/>
            <a:t>TMR Sampling:</a:t>
          </a:r>
          <a:endParaRPr lang="en-US" sz="1700" kern="1200"/>
        </a:p>
        <a:p>
          <a:pPr marL="114300" lvl="1" indent="-114300" algn="l" defTabSz="577850">
            <a:lnSpc>
              <a:spcPct val="90000"/>
            </a:lnSpc>
            <a:spcBef>
              <a:spcPct val="0"/>
            </a:spcBef>
            <a:spcAft>
              <a:spcPct val="15000"/>
            </a:spcAft>
            <a:buChar char="•"/>
          </a:pPr>
          <a:r>
            <a:rPr lang="en-US" sz="1300" kern="1200"/>
            <a:t>Collect a 500g TMR sample daily</a:t>
          </a:r>
        </a:p>
        <a:p>
          <a:pPr marL="114300" lvl="1" indent="-114300" algn="l" defTabSz="577850">
            <a:lnSpc>
              <a:spcPct val="90000"/>
            </a:lnSpc>
            <a:spcBef>
              <a:spcPct val="0"/>
            </a:spcBef>
            <a:spcAft>
              <a:spcPct val="15000"/>
            </a:spcAft>
            <a:buChar char="•"/>
          </a:pPr>
          <a:r>
            <a:rPr lang="en-US" sz="1300" kern="1200"/>
            <a:t>Measure dry matter content by drying a 100g TMR sample in a forced-air oven at 135°C for two hours.</a:t>
          </a:r>
        </a:p>
      </dsp:txBody>
      <dsp:txXfrm>
        <a:off x="1868572" y="2525230"/>
        <a:ext cx="3039665" cy="1823799"/>
      </dsp:txXfrm>
    </dsp:sp>
    <dsp:sp modelId="{D2FE76A6-C845-41FD-85D9-C5EB88353406}">
      <dsp:nvSpPr>
        <dsp:cNvPr id="0" name=""/>
        <dsp:cNvSpPr/>
      </dsp:nvSpPr>
      <dsp:spPr>
        <a:xfrm>
          <a:off x="5607361" y="2525230"/>
          <a:ext cx="3039665" cy="1823799"/>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946" tIns="156345" rIns="148946" bIns="156345" numCol="1" spcCol="1270" anchor="t" anchorCtr="0">
          <a:noAutofit/>
        </a:bodyPr>
        <a:lstStyle/>
        <a:p>
          <a:pPr marL="0" lvl="0" indent="0" algn="l" defTabSz="755650">
            <a:lnSpc>
              <a:spcPct val="90000"/>
            </a:lnSpc>
            <a:spcBef>
              <a:spcPct val="0"/>
            </a:spcBef>
            <a:spcAft>
              <a:spcPct val="35000"/>
            </a:spcAft>
            <a:buNone/>
          </a:pPr>
          <a:r>
            <a:rPr lang="en-US" sz="1700" b="1" kern="1200"/>
            <a:t>Data Recording:</a:t>
          </a:r>
          <a:endParaRPr lang="en-US" sz="1700" kern="1200"/>
        </a:p>
        <a:p>
          <a:pPr marL="114300" lvl="1" indent="-114300" algn="l" defTabSz="577850">
            <a:lnSpc>
              <a:spcPct val="90000"/>
            </a:lnSpc>
            <a:spcBef>
              <a:spcPct val="0"/>
            </a:spcBef>
            <a:spcAft>
              <a:spcPct val="15000"/>
            </a:spcAft>
            <a:buChar char="•"/>
          </a:pPr>
          <a:r>
            <a:rPr lang="en-US" sz="1300" kern="1200"/>
            <a:t>Use the provided spreadsheet to document trial data, including cow numbers, feed intake and refusals, TMR particle size, daily individual cow milk yields if available and total milk production of the trial herd.</a:t>
          </a:r>
        </a:p>
      </dsp:txBody>
      <dsp:txXfrm>
        <a:off x="5607361" y="2525230"/>
        <a:ext cx="3039665" cy="182379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0.45144</cdr:x>
      <cdr:y>0.08789</cdr:y>
    </cdr:from>
    <cdr:to>
      <cdr:x>0.59512</cdr:x>
      <cdr:y>0.1624</cdr:y>
    </cdr:to>
    <cdr:sp macro="" textlink="">
      <cdr:nvSpPr>
        <cdr:cNvPr id="2" name="TextBox 1">
          <a:extLst xmlns:a="http://schemas.openxmlformats.org/drawingml/2006/main">
            <a:ext uri="{FF2B5EF4-FFF2-40B4-BE49-F238E27FC236}">
              <a16:creationId xmlns:a16="http://schemas.microsoft.com/office/drawing/2014/main" id="{0B685E98-B64B-9C1E-9263-F908976B3C76}"/>
            </a:ext>
          </a:extLst>
        </cdr:cNvPr>
        <cdr:cNvSpPr txBox="1"/>
      </cdr:nvSpPr>
      <cdr:spPr>
        <a:xfrm xmlns:a="http://schemas.openxmlformats.org/drawingml/2006/main">
          <a:off x="2873071" y="484632"/>
          <a:ext cx="914400" cy="4108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kern="1200" dirty="0"/>
            <a:t>Add ground corn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82E0C-7568-42CC-9EA2-AD33E375010A}"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10A65-04B8-4721-91A2-8967ACD92219}" type="slidenum">
              <a:rPr lang="en-US" smtClean="0"/>
              <a:t>‹#›</a:t>
            </a:fld>
            <a:endParaRPr lang="en-US"/>
          </a:p>
        </p:txBody>
      </p:sp>
    </p:spTree>
    <p:extLst>
      <p:ext uri="{BB962C8B-B14F-4D97-AF65-F5344CB8AC3E}">
        <p14:creationId xmlns:p14="http://schemas.microsoft.com/office/powerpoint/2010/main" val="400045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10A65-04B8-4721-91A2-8967ACD92219}" type="slidenum">
              <a:rPr lang="en-US" smtClean="0"/>
              <a:t>14</a:t>
            </a:fld>
            <a:endParaRPr lang="en-US"/>
          </a:p>
        </p:txBody>
      </p:sp>
    </p:spTree>
    <p:extLst>
      <p:ext uri="{BB962C8B-B14F-4D97-AF65-F5344CB8AC3E}">
        <p14:creationId xmlns:p14="http://schemas.microsoft.com/office/powerpoint/2010/main" val="86063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EC181-B2C2-8EDB-F3C9-CF2C8DA52D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2FB1AA-10BE-737A-85F2-7F8FB23E16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5CF3B3-18FA-A65F-5F80-45DDB1E30F7E}"/>
              </a:ext>
            </a:extLst>
          </p:cNvPr>
          <p:cNvSpPr>
            <a:spLocks noGrp="1"/>
          </p:cNvSpPr>
          <p:nvPr>
            <p:ph type="dt" sz="half" idx="10"/>
          </p:nvPr>
        </p:nvSpPr>
        <p:spPr/>
        <p:txBody>
          <a:bodyPr/>
          <a:lstStyle/>
          <a:p>
            <a:fld id="{5840DAB5-85CD-4083-92C6-4D61516853BC}" type="datetimeFigureOut">
              <a:rPr lang="en-US" smtClean="0"/>
              <a:t>5/19/2025</a:t>
            </a:fld>
            <a:endParaRPr lang="en-US"/>
          </a:p>
        </p:txBody>
      </p:sp>
      <p:sp>
        <p:nvSpPr>
          <p:cNvPr id="5" name="Footer Placeholder 4">
            <a:extLst>
              <a:ext uri="{FF2B5EF4-FFF2-40B4-BE49-F238E27FC236}">
                <a16:creationId xmlns:a16="http://schemas.microsoft.com/office/drawing/2014/main" id="{83FED0B0-2193-51E0-E785-9A6197893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0FF61-FCD1-11B9-864B-4CECBA57753B}"/>
              </a:ext>
            </a:extLst>
          </p:cNvPr>
          <p:cNvSpPr>
            <a:spLocks noGrp="1"/>
          </p:cNvSpPr>
          <p:nvPr>
            <p:ph type="sldNum" sz="quarter" idx="12"/>
          </p:nvPr>
        </p:nvSpPr>
        <p:spPr/>
        <p:txBody>
          <a:bodyPr/>
          <a:lstStyle/>
          <a:p>
            <a:fld id="{32A994C3-8F70-4C73-9849-A7718214E707}" type="slidenum">
              <a:rPr lang="en-US" smtClean="0"/>
              <a:t>‹#›</a:t>
            </a:fld>
            <a:endParaRPr lang="en-US"/>
          </a:p>
        </p:txBody>
      </p:sp>
    </p:spTree>
    <p:extLst>
      <p:ext uri="{BB962C8B-B14F-4D97-AF65-F5344CB8AC3E}">
        <p14:creationId xmlns:p14="http://schemas.microsoft.com/office/powerpoint/2010/main" val="394673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EA33-FB58-CEC7-4236-5723EAB93B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ADE591-8464-5E15-A0CE-10974F4ECF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809639-6484-D216-FE74-280B810BE92E}"/>
              </a:ext>
            </a:extLst>
          </p:cNvPr>
          <p:cNvSpPr>
            <a:spLocks noGrp="1"/>
          </p:cNvSpPr>
          <p:nvPr>
            <p:ph type="dt" sz="half" idx="10"/>
          </p:nvPr>
        </p:nvSpPr>
        <p:spPr/>
        <p:txBody>
          <a:bodyPr/>
          <a:lstStyle/>
          <a:p>
            <a:fld id="{5840DAB5-85CD-4083-92C6-4D61516853BC}" type="datetimeFigureOut">
              <a:rPr lang="en-US" smtClean="0"/>
              <a:t>5/19/2025</a:t>
            </a:fld>
            <a:endParaRPr lang="en-US"/>
          </a:p>
        </p:txBody>
      </p:sp>
      <p:sp>
        <p:nvSpPr>
          <p:cNvPr id="5" name="Footer Placeholder 4">
            <a:extLst>
              <a:ext uri="{FF2B5EF4-FFF2-40B4-BE49-F238E27FC236}">
                <a16:creationId xmlns:a16="http://schemas.microsoft.com/office/drawing/2014/main" id="{42741C15-7F54-DC89-85E3-08C03EC4B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456AF-B546-29F1-76F1-5713D867BEC4}"/>
              </a:ext>
            </a:extLst>
          </p:cNvPr>
          <p:cNvSpPr>
            <a:spLocks noGrp="1"/>
          </p:cNvSpPr>
          <p:nvPr>
            <p:ph type="sldNum" sz="quarter" idx="12"/>
          </p:nvPr>
        </p:nvSpPr>
        <p:spPr/>
        <p:txBody>
          <a:bodyPr/>
          <a:lstStyle/>
          <a:p>
            <a:fld id="{32A994C3-8F70-4C73-9849-A7718214E707}" type="slidenum">
              <a:rPr lang="en-US" smtClean="0"/>
              <a:t>‹#›</a:t>
            </a:fld>
            <a:endParaRPr lang="en-US"/>
          </a:p>
        </p:txBody>
      </p:sp>
    </p:spTree>
    <p:extLst>
      <p:ext uri="{BB962C8B-B14F-4D97-AF65-F5344CB8AC3E}">
        <p14:creationId xmlns:p14="http://schemas.microsoft.com/office/powerpoint/2010/main" val="185008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793CAF-5C63-3FC1-DEE7-DAF512F822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6E0828-851E-58D4-FE07-26DBBCE8BC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3DF26-B80A-FC59-6634-F7DF599F9249}"/>
              </a:ext>
            </a:extLst>
          </p:cNvPr>
          <p:cNvSpPr>
            <a:spLocks noGrp="1"/>
          </p:cNvSpPr>
          <p:nvPr>
            <p:ph type="dt" sz="half" idx="10"/>
          </p:nvPr>
        </p:nvSpPr>
        <p:spPr/>
        <p:txBody>
          <a:bodyPr/>
          <a:lstStyle/>
          <a:p>
            <a:fld id="{5840DAB5-85CD-4083-92C6-4D61516853BC}" type="datetimeFigureOut">
              <a:rPr lang="en-US" smtClean="0"/>
              <a:t>5/19/2025</a:t>
            </a:fld>
            <a:endParaRPr lang="en-US"/>
          </a:p>
        </p:txBody>
      </p:sp>
      <p:sp>
        <p:nvSpPr>
          <p:cNvPr id="5" name="Footer Placeholder 4">
            <a:extLst>
              <a:ext uri="{FF2B5EF4-FFF2-40B4-BE49-F238E27FC236}">
                <a16:creationId xmlns:a16="http://schemas.microsoft.com/office/drawing/2014/main" id="{3FAE1404-D52F-E9B9-A4BE-453F0266C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59CE5-7E08-0450-2002-B94748DE9B8B}"/>
              </a:ext>
            </a:extLst>
          </p:cNvPr>
          <p:cNvSpPr>
            <a:spLocks noGrp="1"/>
          </p:cNvSpPr>
          <p:nvPr>
            <p:ph type="sldNum" sz="quarter" idx="12"/>
          </p:nvPr>
        </p:nvSpPr>
        <p:spPr/>
        <p:txBody>
          <a:bodyPr/>
          <a:lstStyle/>
          <a:p>
            <a:fld id="{32A994C3-8F70-4C73-9849-A7718214E707}" type="slidenum">
              <a:rPr lang="en-US" smtClean="0"/>
              <a:t>‹#›</a:t>
            </a:fld>
            <a:endParaRPr lang="en-US"/>
          </a:p>
        </p:txBody>
      </p:sp>
    </p:spTree>
    <p:extLst>
      <p:ext uri="{BB962C8B-B14F-4D97-AF65-F5344CB8AC3E}">
        <p14:creationId xmlns:p14="http://schemas.microsoft.com/office/powerpoint/2010/main" val="133867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F64C-7507-2037-A487-F81715AF4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547D58-48E7-3BE2-4706-98F09DDFC0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F24C2-5D68-D701-07FA-7C5A3CFB07F1}"/>
              </a:ext>
            </a:extLst>
          </p:cNvPr>
          <p:cNvSpPr>
            <a:spLocks noGrp="1"/>
          </p:cNvSpPr>
          <p:nvPr>
            <p:ph type="dt" sz="half" idx="10"/>
          </p:nvPr>
        </p:nvSpPr>
        <p:spPr/>
        <p:txBody>
          <a:bodyPr/>
          <a:lstStyle/>
          <a:p>
            <a:fld id="{5840DAB5-85CD-4083-92C6-4D61516853BC}" type="datetimeFigureOut">
              <a:rPr lang="en-US" smtClean="0"/>
              <a:t>5/19/2025</a:t>
            </a:fld>
            <a:endParaRPr lang="en-US"/>
          </a:p>
        </p:txBody>
      </p:sp>
      <p:sp>
        <p:nvSpPr>
          <p:cNvPr id="5" name="Footer Placeholder 4">
            <a:extLst>
              <a:ext uri="{FF2B5EF4-FFF2-40B4-BE49-F238E27FC236}">
                <a16:creationId xmlns:a16="http://schemas.microsoft.com/office/drawing/2014/main" id="{92F2D8DF-1125-0DE7-4A0A-F4AC7DD98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49E45-881B-6D4A-A899-A49C069EEDF7}"/>
              </a:ext>
            </a:extLst>
          </p:cNvPr>
          <p:cNvSpPr>
            <a:spLocks noGrp="1"/>
          </p:cNvSpPr>
          <p:nvPr>
            <p:ph type="sldNum" sz="quarter" idx="12"/>
          </p:nvPr>
        </p:nvSpPr>
        <p:spPr/>
        <p:txBody>
          <a:bodyPr/>
          <a:lstStyle/>
          <a:p>
            <a:fld id="{32A994C3-8F70-4C73-9849-A7718214E707}" type="slidenum">
              <a:rPr lang="en-US" smtClean="0"/>
              <a:t>‹#›</a:t>
            </a:fld>
            <a:endParaRPr lang="en-US"/>
          </a:p>
        </p:txBody>
      </p:sp>
    </p:spTree>
    <p:extLst>
      <p:ext uri="{BB962C8B-B14F-4D97-AF65-F5344CB8AC3E}">
        <p14:creationId xmlns:p14="http://schemas.microsoft.com/office/powerpoint/2010/main" val="235970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2148-9803-9A38-FFF7-B9F20E4155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CE05-1AE4-716D-EC4E-DFD31377F0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7D995-A10B-7349-0E7A-11D443DABCB5}"/>
              </a:ext>
            </a:extLst>
          </p:cNvPr>
          <p:cNvSpPr>
            <a:spLocks noGrp="1"/>
          </p:cNvSpPr>
          <p:nvPr>
            <p:ph type="dt" sz="half" idx="10"/>
          </p:nvPr>
        </p:nvSpPr>
        <p:spPr/>
        <p:txBody>
          <a:bodyPr/>
          <a:lstStyle/>
          <a:p>
            <a:fld id="{5840DAB5-85CD-4083-92C6-4D61516853BC}" type="datetimeFigureOut">
              <a:rPr lang="en-US" smtClean="0"/>
              <a:t>5/19/2025</a:t>
            </a:fld>
            <a:endParaRPr lang="en-US"/>
          </a:p>
        </p:txBody>
      </p:sp>
      <p:sp>
        <p:nvSpPr>
          <p:cNvPr id="5" name="Footer Placeholder 4">
            <a:extLst>
              <a:ext uri="{FF2B5EF4-FFF2-40B4-BE49-F238E27FC236}">
                <a16:creationId xmlns:a16="http://schemas.microsoft.com/office/drawing/2014/main" id="{D7897DBB-076A-411E-DCF8-E38FBE9B3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BA031-4CCF-7B85-8674-EBC277CAE9EE}"/>
              </a:ext>
            </a:extLst>
          </p:cNvPr>
          <p:cNvSpPr>
            <a:spLocks noGrp="1"/>
          </p:cNvSpPr>
          <p:nvPr>
            <p:ph type="sldNum" sz="quarter" idx="12"/>
          </p:nvPr>
        </p:nvSpPr>
        <p:spPr/>
        <p:txBody>
          <a:bodyPr/>
          <a:lstStyle/>
          <a:p>
            <a:fld id="{32A994C3-8F70-4C73-9849-A7718214E707}" type="slidenum">
              <a:rPr lang="en-US" smtClean="0"/>
              <a:t>‹#›</a:t>
            </a:fld>
            <a:endParaRPr lang="en-US"/>
          </a:p>
        </p:txBody>
      </p:sp>
    </p:spTree>
    <p:extLst>
      <p:ext uri="{BB962C8B-B14F-4D97-AF65-F5344CB8AC3E}">
        <p14:creationId xmlns:p14="http://schemas.microsoft.com/office/powerpoint/2010/main" val="230630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20E-1124-91EF-E51A-CFAF85A78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261F7C-5525-5E3B-979A-9B0B5A7820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2FD321-569B-C796-8ED6-4A7E2AE5F8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26C9DD-DCB1-5985-3433-82643A67B7F3}"/>
              </a:ext>
            </a:extLst>
          </p:cNvPr>
          <p:cNvSpPr>
            <a:spLocks noGrp="1"/>
          </p:cNvSpPr>
          <p:nvPr>
            <p:ph type="dt" sz="half" idx="10"/>
          </p:nvPr>
        </p:nvSpPr>
        <p:spPr/>
        <p:txBody>
          <a:bodyPr/>
          <a:lstStyle/>
          <a:p>
            <a:fld id="{5840DAB5-85CD-4083-92C6-4D61516853BC}" type="datetimeFigureOut">
              <a:rPr lang="en-US" smtClean="0"/>
              <a:t>5/19/2025</a:t>
            </a:fld>
            <a:endParaRPr lang="en-US"/>
          </a:p>
        </p:txBody>
      </p:sp>
      <p:sp>
        <p:nvSpPr>
          <p:cNvPr id="6" name="Footer Placeholder 5">
            <a:extLst>
              <a:ext uri="{FF2B5EF4-FFF2-40B4-BE49-F238E27FC236}">
                <a16:creationId xmlns:a16="http://schemas.microsoft.com/office/drawing/2014/main" id="{06C980FD-BBD2-CE55-F194-17E70147E5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09640-48A7-833B-4C98-1FBE8136CF87}"/>
              </a:ext>
            </a:extLst>
          </p:cNvPr>
          <p:cNvSpPr>
            <a:spLocks noGrp="1"/>
          </p:cNvSpPr>
          <p:nvPr>
            <p:ph type="sldNum" sz="quarter" idx="12"/>
          </p:nvPr>
        </p:nvSpPr>
        <p:spPr/>
        <p:txBody>
          <a:bodyPr/>
          <a:lstStyle/>
          <a:p>
            <a:fld id="{32A994C3-8F70-4C73-9849-A7718214E707}" type="slidenum">
              <a:rPr lang="en-US" smtClean="0"/>
              <a:t>‹#›</a:t>
            </a:fld>
            <a:endParaRPr lang="en-US"/>
          </a:p>
        </p:txBody>
      </p:sp>
    </p:spTree>
    <p:extLst>
      <p:ext uri="{BB962C8B-B14F-4D97-AF65-F5344CB8AC3E}">
        <p14:creationId xmlns:p14="http://schemas.microsoft.com/office/powerpoint/2010/main" val="428514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7E0E-FC06-5F09-731D-F2F430A035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C06212-5303-317B-67E0-31D553D596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9DF353-E3AC-19B4-5631-B156C43D8F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761C57-987D-DD5A-E05E-ED4F434821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46804D-0549-7195-2064-BC4A10E5D2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91C304-7F9A-7239-EE55-687F489708FD}"/>
              </a:ext>
            </a:extLst>
          </p:cNvPr>
          <p:cNvSpPr>
            <a:spLocks noGrp="1"/>
          </p:cNvSpPr>
          <p:nvPr>
            <p:ph type="dt" sz="half" idx="10"/>
          </p:nvPr>
        </p:nvSpPr>
        <p:spPr/>
        <p:txBody>
          <a:bodyPr/>
          <a:lstStyle/>
          <a:p>
            <a:fld id="{5840DAB5-85CD-4083-92C6-4D61516853BC}" type="datetimeFigureOut">
              <a:rPr lang="en-US" smtClean="0"/>
              <a:t>5/19/2025</a:t>
            </a:fld>
            <a:endParaRPr lang="en-US"/>
          </a:p>
        </p:txBody>
      </p:sp>
      <p:sp>
        <p:nvSpPr>
          <p:cNvPr id="8" name="Footer Placeholder 7">
            <a:extLst>
              <a:ext uri="{FF2B5EF4-FFF2-40B4-BE49-F238E27FC236}">
                <a16:creationId xmlns:a16="http://schemas.microsoft.com/office/drawing/2014/main" id="{59A30E91-BF77-640A-CAD8-9925A09003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9CDFA9-8C6F-D9FA-7DB0-E1569BD955BF}"/>
              </a:ext>
            </a:extLst>
          </p:cNvPr>
          <p:cNvSpPr>
            <a:spLocks noGrp="1"/>
          </p:cNvSpPr>
          <p:nvPr>
            <p:ph type="sldNum" sz="quarter" idx="12"/>
          </p:nvPr>
        </p:nvSpPr>
        <p:spPr/>
        <p:txBody>
          <a:bodyPr/>
          <a:lstStyle/>
          <a:p>
            <a:fld id="{32A994C3-8F70-4C73-9849-A7718214E707}" type="slidenum">
              <a:rPr lang="en-US" smtClean="0"/>
              <a:t>‹#›</a:t>
            </a:fld>
            <a:endParaRPr lang="en-US"/>
          </a:p>
        </p:txBody>
      </p:sp>
    </p:spTree>
    <p:extLst>
      <p:ext uri="{BB962C8B-B14F-4D97-AF65-F5344CB8AC3E}">
        <p14:creationId xmlns:p14="http://schemas.microsoft.com/office/powerpoint/2010/main" val="56377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A358-0FAA-ADF5-574A-368023F850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BD5A95-5DE9-E19C-2675-CCE0FBB1C300}"/>
              </a:ext>
            </a:extLst>
          </p:cNvPr>
          <p:cNvSpPr>
            <a:spLocks noGrp="1"/>
          </p:cNvSpPr>
          <p:nvPr>
            <p:ph type="dt" sz="half" idx="10"/>
          </p:nvPr>
        </p:nvSpPr>
        <p:spPr/>
        <p:txBody>
          <a:bodyPr/>
          <a:lstStyle/>
          <a:p>
            <a:fld id="{5840DAB5-85CD-4083-92C6-4D61516853BC}" type="datetimeFigureOut">
              <a:rPr lang="en-US" smtClean="0"/>
              <a:t>5/19/2025</a:t>
            </a:fld>
            <a:endParaRPr lang="en-US"/>
          </a:p>
        </p:txBody>
      </p:sp>
      <p:sp>
        <p:nvSpPr>
          <p:cNvPr id="4" name="Footer Placeholder 3">
            <a:extLst>
              <a:ext uri="{FF2B5EF4-FFF2-40B4-BE49-F238E27FC236}">
                <a16:creationId xmlns:a16="http://schemas.microsoft.com/office/drawing/2014/main" id="{50C0BFF0-94C5-6032-9FC5-5C7DEF4B39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FC2464-38C0-0552-B342-9EC0269661AF}"/>
              </a:ext>
            </a:extLst>
          </p:cNvPr>
          <p:cNvSpPr>
            <a:spLocks noGrp="1"/>
          </p:cNvSpPr>
          <p:nvPr>
            <p:ph type="sldNum" sz="quarter" idx="12"/>
          </p:nvPr>
        </p:nvSpPr>
        <p:spPr/>
        <p:txBody>
          <a:bodyPr/>
          <a:lstStyle/>
          <a:p>
            <a:fld id="{32A994C3-8F70-4C73-9849-A7718214E707}" type="slidenum">
              <a:rPr lang="en-US" smtClean="0"/>
              <a:t>‹#›</a:t>
            </a:fld>
            <a:endParaRPr lang="en-US"/>
          </a:p>
        </p:txBody>
      </p:sp>
    </p:spTree>
    <p:extLst>
      <p:ext uri="{BB962C8B-B14F-4D97-AF65-F5344CB8AC3E}">
        <p14:creationId xmlns:p14="http://schemas.microsoft.com/office/powerpoint/2010/main" val="329317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302A17-CD76-61C3-7E65-CC0BFFBDBEE9}"/>
              </a:ext>
            </a:extLst>
          </p:cNvPr>
          <p:cNvSpPr>
            <a:spLocks noGrp="1"/>
          </p:cNvSpPr>
          <p:nvPr>
            <p:ph type="dt" sz="half" idx="10"/>
          </p:nvPr>
        </p:nvSpPr>
        <p:spPr/>
        <p:txBody>
          <a:bodyPr/>
          <a:lstStyle/>
          <a:p>
            <a:fld id="{5840DAB5-85CD-4083-92C6-4D61516853BC}" type="datetimeFigureOut">
              <a:rPr lang="en-US" smtClean="0"/>
              <a:t>5/19/2025</a:t>
            </a:fld>
            <a:endParaRPr lang="en-US"/>
          </a:p>
        </p:txBody>
      </p:sp>
      <p:sp>
        <p:nvSpPr>
          <p:cNvPr id="3" name="Footer Placeholder 2">
            <a:extLst>
              <a:ext uri="{FF2B5EF4-FFF2-40B4-BE49-F238E27FC236}">
                <a16:creationId xmlns:a16="http://schemas.microsoft.com/office/drawing/2014/main" id="{5028D910-3001-8A00-C443-E165FFE0A3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503312-DADC-9FDF-71CB-76E4C321F36C}"/>
              </a:ext>
            </a:extLst>
          </p:cNvPr>
          <p:cNvSpPr>
            <a:spLocks noGrp="1"/>
          </p:cNvSpPr>
          <p:nvPr>
            <p:ph type="sldNum" sz="quarter" idx="12"/>
          </p:nvPr>
        </p:nvSpPr>
        <p:spPr/>
        <p:txBody>
          <a:bodyPr/>
          <a:lstStyle/>
          <a:p>
            <a:fld id="{32A994C3-8F70-4C73-9849-A7718214E707}" type="slidenum">
              <a:rPr lang="en-US" smtClean="0"/>
              <a:t>‹#›</a:t>
            </a:fld>
            <a:endParaRPr lang="en-US"/>
          </a:p>
        </p:txBody>
      </p:sp>
    </p:spTree>
    <p:extLst>
      <p:ext uri="{BB962C8B-B14F-4D97-AF65-F5344CB8AC3E}">
        <p14:creationId xmlns:p14="http://schemas.microsoft.com/office/powerpoint/2010/main" val="208264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D703-A66C-C339-9C6E-06FF9AE94A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7800AA-75F3-1003-EB03-90215764F3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B79164-098C-18E9-19CB-016F1EFE3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B2794E-4F06-A670-29EC-99A3D1A09951}"/>
              </a:ext>
            </a:extLst>
          </p:cNvPr>
          <p:cNvSpPr>
            <a:spLocks noGrp="1"/>
          </p:cNvSpPr>
          <p:nvPr>
            <p:ph type="dt" sz="half" idx="10"/>
          </p:nvPr>
        </p:nvSpPr>
        <p:spPr/>
        <p:txBody>
          <a:bodyPr/>
          <a:lstStyle/>
          <a:p>
            <a:fld id="{5840DAB5-85CD-4083-92C6-4D61516853BC}" type="datetimeFigureOut">
              <a:rPr lang="en-US" smtClean="0"/>
              <a:t>5/19/2025</a:t>
            </a:fld>
            <a:endParaRPr lang="en-US"/>
          </a:p>
        </p:txBody>
      </p:sp>
      <p:sp>
        <p:nvSpPr>
          <p:cNvPr id="6" name="Footer Placeholder 5">
            <a:extLst>
              <a:ext uri="{FF2B5EF4-FFF2-40B4-BE49-F238E27FC236}">
                <a16:creationId xmlns:a16="http://schemas.microsoft.com/office/drawing/2014/main" id="{8582381E-F576-2532-FE83-0190EA919F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886127-E9D1-13CC-03F8-1748B4A4B982}"/>
              </a:ext>
            </a:extLst>
          </p:cNvPr>
          <p:cNvSpPr>
            <a:spLocks noGrp="1"/>
          </p:cNvSpPr>
          <p:nvPr>
            <p:ph type="sldNum" sz="quarter" idx="12"/>
          </p:nvPr>
        </p:nvSpPr>
        <p:spPr/>
        <p:txBody>
          <a:bodyPr/>
          <a:lstStyle/>
          <a:p>
            <a:fld id="{32A994C3-8F70-4C73-9849-A7718214E707}" type="slidenum">
              <a:rPr lang="en-US" smtClean="0"/>
              <a:t>‹#›</a:t>
            </a:fld>
            <a:endParaRPr lang="en-US"/>
          </a:p>
        </p:txBody>
      </p:sp>
    </p:spTree>
    <p:extLst>
      <p:ext uri="{BB962C8B-B14F-4D97-AF65-F5344CB8AC3E}">
        <p14:creationId xmlns:p14="http://schemas.microsoft.com/office/powerpoint/2010/main" val="96335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5808-CFDF-0943-6EE2-63D8D20E35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9F8B33-0068-2D2F-507B-2726409D5E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FFC3E6-D619-976C-6AC3-4A8C49D62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5541E-7AB0-E135-3485-AD097075ACA4}"/>
              </a:ext>
            </a:extLst>
          </p:cNvPr>
          <p:cNvSpPr>
            <a:spLocks noGrp="1"/>
          </p:cNvSpPr>
          <p:nvPr>
            <p:ph type="dt" sz="half" idx="10"/>
          </p:nvPr>
        </p:nvSpPr>
        <p:spPr/>
        <p:txBody>
          <a:bodyPr/>
          <a:lstStyle/>
          <a:p>
            <a:fld id="{5840DAB5-85CD-4083-92C6-4D61516853BC}" type="datetimeFigureOut">
              <a:rPr lang="en-US" smtClean="0"/>
              <a:t>5/19/2025</a:t>
            </a:fld>
            <a:endParaRPr lang="en-US"/>
          </a:p>
        </p:txBody>
      </p:sp>
      <p:sp>
        <p:nvSpPr>
          <p:cNvPr id="6" name="Footer Placeholder 5">
            <a:extLst>
              <a:ext uri="{FF2B5EF4-FFF2-40B4-BE49-F238E27FC236}">
                <a16:creationId xmlns:a16="http://schemas.microsoft.com/office/drawing/2014/main" id="{405EA15F-8F22-EDF7-88FB-C7C707039C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1BEA5F-3901-D879-C3DE-2CC1A81B676B}"/>
              </a:ext>
            </a:extLst>
          </p:cNvPr>
          <p:cNvSpPr>
            <a:spLocks noGrp="1"/>
          </p:cNvSpPr>
          <p:nvPr>
            <p:ph type="sldNum" sz="quarter" idx="12"/>
          </p:nvPr>
        </p:nvSpPr>
        <p:spPr/>
        <p:txBody>
          <a:bodyPr/>
          <a:lstStyle/>
          <a:p>
            <a:fld id="{32A994C3-8F70-4C73-9849-A7718214E707}" type="slidenum">
              <a:rPr lang="en-US" smtClean="0"/>
              <a:t>‹#›</a:t>
            </a:fld>
            <a:endParaRPr lang="en-US"/>
          </a:p>
        </p:txBody>
      </p:sp>
    </p:spTree>
    <p:extLst>
      <p:ext uri="{BB962C8B-B14F-4D97-AF65-F5344CB8AC3E}">
        <p14:creationId xmlns:p14="http://schemas.microsoft.com/office/powerpoint/2010/main" val="1365122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254DC6-D018-DEB9-38C0-9272132F88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966B50-9B5E-A8E3-97DE-B147DEFE8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B228E-7892-936B-BB5B-200DD40414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40DAB5-85CD-4083-92C6-4D61516853BC}" type="datetimeFigureOut">
              <a:rPr lang="en-US" smtClean="0"/>
              <a:t>5/19/2025</a:t>
            </a:fld>
            <a:endParaRPr lang="en-US"/>
          </a:p>
        </p:txBody>
      </p:sp>
      <p:sp>
        <p:nvSpPr>
          <p:cNvPr id="5" name="Footer Placeholder 4">
            <a:extLst>
              <a:ext uri="{FF2B5EF4-FFF2-40B4-BE49-F238E27FC236}">
                <a16:creationId xmlns:a16="http://schemas.microsoft.com/office/drawing/2014/main" id="{04AF6CAA-27A1-EC18-2925-5B65461E0B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799A59C-DCC4-5FCF-408B-46C9343950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A994C3-8F70-4C73-9849-A7718214E707}" type="slidenum">
              <a:rPr lang="en-US" smtClean="0"/>
              <a:t>‹#›</a:t>
            </a:fld>
            <a:endParaRPr lang="en-US"/>
          </a:p>
        </p:txBody>
      </p:sp>
      <p:pic>
        <p:nvPicPr>
          <p:cNvPr id="7" name="Picture 2">
            <a:extLst>
              <a:ext uri="{FF2B5EF4-FFF2-40B4-BE49-F238E27FC236}">
                <a16:creationId xmlns:a16="http://schemas.microsoft.com/office/drawing/2014/main" id="{CDCDCCD3-5576-4CE9-9328-96B67D2B8019}"/>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2625" t="11501" b="22586"/>
          <a:stretch/>
        </p:blipFill>
        <p:spPr bwMode="auto">
          <a:xfrm>
            <a:off x="8931923" y="5807924"/>
            <a:ext cx="2100554" cy="109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372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A25418-E755-A7BA-4579-A8E2DEF85A22}"/>
              </a:ext>
            </a:extLst>
          </p:cNvPr>
          <p:cNvPicPr>
            <a:picLocks noChangeAspect="1"/>
          </p:cNvPicPr>
          <p:nvPr/>
        </p:nvPicPr>
        <p:blipFill>
          <a:blip r:embed="rId2"/>
          <a:stretch>
            <a:fillRect/>
          </a:stretch>
        </p:blipFill>
        <p:spPr>
          <a:xfrm>
            <a:off x="4625539" y="0"/>
            <a:ext cx="7566461" cy="5367129"/>
          </a:xfrm>
          <a:prstGeom prst="rect">
            <a:avLst/>
          </a:prstGeom>
        </p:spPr>
      </p:pic>
      <p:sp>
        <p:nvSpPr>
          <p:cNvPr id="2" name="Title 1">
            <a:extLst>
              <a:ext uri="{FF2B5EF4-FFF2-40B4-BE49-F238E27FC236}">
                <a16:creationId xmlns:a16="http://schemas.microsoft.com/office/drawing/2014/main" id="{667A5457-E852-A358-899C-CEE947B5D07D}"/>
              </a:ext>
            </a:extLst>
          </p:cNvPr>
          <p:cNvSpPr>
            <a:spLocks noGrp="1"/>
          </p:cNvSpPr>
          <p:nvPr>
            <p:ph type="title"/>
          </p:nvPr>
        </p:nvSpPr>
        <p:spPr/>
        <p:txBody>
          <a:bodyPr anchor="b">
            <a:normAutofit/>
          </a:bodyPr>
          <a:lstStyle/>
          <a:p>
            <a:r>
              <a:rPr lang="en-US" dirty="0"/>
              <a:t>DDGS Feeding Trials in Thailand</a:t>
            </a:r>
          </a:p>
        </p:txBody>
      </p:sp>
      <p:sp>
        <p:nvSpPr>
          <p:cNvPr id="3" name="Subtitle 2">
            <a:extLst>
              <a:ext uri="{FF2B5EF4-FFF2-40B4-BE49-F238E27FC236}">
                <a16:creationId xmlns:a16="http://schemas.microsoft.com/office/drawing/2014/main" id="{0434D1B4-E4B4-C548-BB99-95D13CF887DD}"/>
              </a:ext>
            </a:extLst>
          </p:cNvPr>
          <p:cNvSpPr>
            <a:spLocks noGrp="1"/>
          </p:cNvSpPr>
          <p:nvPr>
            <p:ph type="body" idx="1"/>
          </p:nvPr>
        </p:nvSpPr>
        <p:spPr/>
        <p:txBody>
          <a:bodyPr>
            <a:normAutofit/>
          </a:bodyPr>
          <a:lstStyle/>
          <a:p>
            <a:r>
              <a:rPr lang="en-US" dirty="0"/>
              <a:t>Dr. Walter Chen</a:t>
            </a:r>
          </a:p>
          <a:p>
            <a:r>
              <a:rPr lang="en-US" dirty="0"/>
              <a:t>Dairy Nutrition Consultant</a:t>
            </a:r>
          </a:p>
        </p:txBody>
      </p:sp>
    </p:spTree>
    <p:extLst>
      <p:ext uri="{BB962C8B-B14F-4D97-AF65-F5344CB8AC3E}">
        <p14:creationId xmlns:p14="http://schemas.microsoft.com/office/powerpoint/2010/main" val="2216221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8876-3607-B861-5D2B-3F5FC4A41892}"/>
              </a:ext>
            </a:extLst>
          </p:cNvPr>
          <p:cNvSpPr>
            <a:spLocks noGrp="1"/>
          </p:cNvSpPr>
          <p:nvPr>
            <p:ph type="title"/>
          </p:nvPr>
        </p:nvSpPr>
        <p:spPr>
          <a:xfrm>
            <a:off x="838200" y="365125"/>
            <a:ext cx="10515600" cy="1325563"/>
          </a:xfrm>
        </p:spPr>
        <p:txBody>
          <a:bodyPr anchor="ctr">
            <a:normAutofit/>
          </a:bodyPr>
          <a:lstStyle/>
          <a:p>
            <a:r>
              <a:rPr lang="en-US"/>
              <a:t>Farm#2</a:t>
            </a:r>
          </a:p>
        </p:txBody>
      </p:sp>
      <p:sp>
        <p:nvSpPr>
          <p:cNvPr id="17" name="Content Placeholder 2">
            <a:extLst>
              <a:ext uri="{FF2B5EF4-FFF2-40B4-BE49-F238E27FC236}">
                <a16:creationId xmlns:a16="http://schemas.microsoft.com/office/drawing/2014/main" id="{9DFACC9C-7AF1-9A08-A809-F5D002577360}"/>
              </a:ext>
            </a:extLst>
          </p:cNvPr>
          <p:cNvSpPr>
            <a:spLocks noGrp="1"/>
          </p:cNvSpPr>
          <p:nvPr>
            <p:ph sz="half" idx="1"/>
          </p:nvPr>
        </p:nvSpPr>
        <p:spPr>
          <a:xfrm>
            <a:off x="838200" y="1825625"/>
            <a:ext cx="5181600" cy="4351338"/>
          </a:xfrm>
        </p:spPr>
        <p:txBody>
          <a:bodyPr/>
          <a:lstStyle/>
          <a:p>
            <a:r>
              <a:rPr lang="en-US" dirty="0"/>
              <a:t>Milk</a:t>
            </a:r>
            <a:r>
              <a:rPr lang="zh-CN" altLang="en-US" dirty="0"/>
              <a:t> </a:t>
            </a:r>
            <a:r>
              <a:rPr lang="en-US" altLang="zh-CN" dirty="0"/>
              <a:t>yield increased from 11.6kg to the high of 15.4kg</a:t>
            </a:r>
          </a:p>
          <a:p>
            <a:r>
              <a:rPr lang="en-US" dirty="0"/>
              <a:t>Average for trial period is 14.08kg, up 3 kg</a:t>
            </a:r>
          </a:p>
        </p:txBody>
      </p:sp>
      <p:graphicFrame>
        <p:nvGraphicFramePr>
          <p:cNvPr id="4" name="Content Placeholder 3">
            <a:extLst>
              <a:ext uri="{FF2B5EF4-FFF2-40B4-BE49-F238E27FC236}">
                <a16:creationId xmlns:a16="http://schemas.microsoft.com/office/drawing/2014/main" id="{73065872-FE23-47A1-B065-9A6310136C3A}"/>
              </a:ext>
            </a:extLst>
          </p:cNvPr>
          <p:cNvGraphicFramePr>
            <a:graphicFrameLocks noGrp="1"/>
          </p:cNvGraphicFramePr>
          <p:nvPr>
            <p:ph sz="half" idx="2"/>
            <p:extLst>
              <p:ext uri="{D42A27DB-BD31-4B8C-83A1-F6EECF244321}">
                <p14:modId xmlns:p14="http://schemas.microsoft.com/office/powerpoint/2010/main" val="3787101228"/>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2126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9CAA-87B8-EF8A-5D24-08DEB3EC0C19}"/>
              </a:ext>
            </a:extLst>
          </p:cNvPr>
          <p:cNvSpPr>
            <a:spLocks noGrp="1"/>
          </p:cNvSpPr>
          <p:nvPr>
            <p:ph type="title"/>
          </p:nvPr>
        </p:nvSpPr>
        <p:spPr>
          <a:xfrm>
            <a:off x="838200" y="365125"/>
            <a:ext cx="10515600" cy="1325563"/>
          </a:xfrm>
        </p:spPr>
        <p:txBody>
          <a:bodyPr anchor="ctr">
            <a:normAutofit/>
          </a:bodyPr>
          <a:lstStyle/>
          <a:p>
            <a:r>
              <a:rPr lang="en-US"/>
              <a:t>Soonbom Farm</a:t>
            </a:r>
          </a:p>
        </p:txBody>
      </p:sp>
      <p:sp>
        <p:nvSpPr>
          <p:cNvPr id="20" name="Content Placeholder 2">
            <a:extLst>
              <a:ext uri="{FF2B5EF4-FFF2-40B4-BE49-F238E27FC236}">
                <a16:creationId xmlns:a16="http://schemas.microsoft.com/office/drawing/2014/main" id="{A294A7E8-E524-ED3C-D4BF-C9AD8652A2AD}"/>
              </a:ext>
            </a:extLst>
          </p:cNvPr>
          <p:cNvSpPr>
            <a:spLocks noGrp="1"/>
          </p:cNvSpPr>
          <p:nvPr>
            <p:ph sz="half" idx="1"/>
          </p:nvPr>
        </p:nvSpPr>
        <p:spPr>
          <a:xfrm>
            <a:off x="838200" y="1825625"/>
            <a:ext cx="5181600" cy="4351338"/>
          </a:xfrm>
        </p:spPr>
        <p:txBody>
          <a:bodyPr/>
          <a:lstStyle/>
          <a:p>
            <a:r>
              <a:rPr lang="en-US" dirty="0" err="1"/>
              <a:t>Millk</a:t>
            </a:r>
            <a:r>
              <a:rPr lang="en-US" dirty="0"/>
              <a:t> Yield increased from 11.3kg to the high of 14.5kg</a:t>
            </a:r>
          </a:p>
          <a:p>
            <a:r>
              <a:rPr lang="en-US" dirty="0"/>
              <a:t>Average for the trial period is 13.4kg, up 2.1kg</a:t>
            </a:r>
          </a:p>
        </p:txBody>
      </p:sp>
      <p:graphicFrame>
        <p:nvGraphicFramePr>
          <p:cNvPr id="4" name="Content Placeholder 3">
            <a:extLst>
              <a:ext uri="{FF2B5EF4-FFF2-40B4-BE49-F238E27FC236}">
                <a16:creationId xmlns:a16="http://schemas.microsoft.com/office/drawing/2014/main" id="{AAEB46CB-58A3-4CA3-A3AB-377D7D51456C}"/>
              </a:ext>
            </a:extLst>
          </p:cNvPr>
          <p:cNvGraphicFramePr>
            <a:graphicFrameLocks noGrp="1"/>
          </p:cNvGraphicFramePr>
          <p:nvPr>
            <p:ph sz="half" idx="2"/>
            <p:extLst>
              <p:ext uri="{D42A27DB-BD31-4B8C-83A1-F6EECF244321}">
                <p14:modId xmlns:p14="http://schemas.microsoft.com/office/powerpoint/2010/main" val="2790739874"/>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4883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6430-2D43-82C7-4E2D-DECF7DB8CE51}"/>
              </a:ext>
            </a:extLst>
          </p:cNvPr>
          <p:cNvSpPr>
            <a:spLocks noGrp="1"/>
          </p:cNvSpPr>
          <p:nvPr>
            <p:ph type="title"/>
          </p:nvPr>
        </p:nvSpPr>
        <p:spPr>
          <a:xfrm>
            <a:off x="838200" y="365125"/>
            <a:ext cx="10515600" cy="1325563"/>
          </a:xfrm>
        </p:spPr>
        <p:txBody>
          <a:bodyPr anchor="ctr">
            <a:normAutofit/>
          </a:bodyPr>
          <a:lstStyle/>
          <a:p>
            <a:r>
              <a:rPr lang="en-US"/>
              <a:t>N&amp;T Farm</a:t>
            </a:r>
          </a:p>
        </p:txBody>
      </p:sp>
      <p:sp>
        <p:nvSpPr>
          <p:cNvPr id="20" name="Content Placeholder 2">
            <a:extLst>
              <a:ext uri="{FF2B5EF4-FFF2-40B4-BE49-F238E27FC236}">
                <a16:creationId xmlns:a16="http://schemas.microsoft.com/office/drawing/2014/main" id="{2ACFD18A-DF1A-749C-DEAD-8E885C2E834E}"/>
              </a:ext>
            </a:extLst>
          </p:cNvPr>
          <p:cNvSpPr>
            <a:spLocks noGrp="1"/>
          </p:cNvSpPr>
          <p:nvPr>
            <p:ph sz="half" idx="1"/>
          </p:nvPr>
        </p:nvSpPr>
        <p:spPr>
          <a:xfrm>
            <a:off x="838200" y="1825625"/>
            <a:ext cx="5181600" cy="4351338"/>
          </a:xfrm>
        </p:spPr>
        <p:txBody>
          <a:bodyPr/>
          <a:lstStyle/>
          <a:p>
            <a:r>
              <a:rPr lang="en-US" dirty="0"/>
              <a:t>Milk Yield increased from 21.5kg to the high of 24.9kg</a:t>
            </a:r>
          </a:p>
          <a:p>
            <a:r>
              <a:rPr lang="en-US" dirty="0"/>
              <a:t>Average milk yield increased by 2 kg or 9.3% during the trial period.</a:t>
            </a:r>
          </a:p>
          <a:p>
            <a:r>
              <a:rPr lang="en-US" dirty="0"/>
              <a:t>DMI increased 0.94kg during the trial period</a:t>
            </a:r>
          </a:p>
        </p:txBody>
      </p:sp>
      <p:graphicFrame>
        <p:nvGraphicFramePr>
          <p:cNvPr id="4" name="Content Placeholder 3">
            <a:extLst>
              <a:ext uri="{FF2B5EF4-FFF2-40B4-BE49-F238E27FC236}">
                <a16:creationId xmlns:a16="http://schemas.microsoft.com/office/drawing/2014/main" id="{398E357C-1460-BF3B-5FC9-77937AA73DA3}"/>
              </a:ext>
            </a:extLst>
          </p:cNvPr>
          <p:cNvGraphicFramePr>
            <a:graphicFrameLocks noGrp="1"/>
          </p:cNvGraphicFramePr>
          <p:nvPr>
            <p:ph sz="half" idx="2"/>
            <p:extLst>
              <p:ext uri="{D42A27DB-BD31-4B8C-83A1-F6EECF244321}">
                <p14:modId xmlns:p14="http://schemas.microsoft.com/office/powerpoint/2010/main" val="1158004730"/>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46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C9CB-369C-6B9B-4DC1-F0857262F236}"/>
              </a:ext>
            </a:extLst>
          </p:cNvPr>
          <p:cNvSpPr>
            <a:spLocks noGrp="1"/>
          </p:cNvSpPr>
          <p:nvPr>
            <p:ph type="title"/>
          </p:nvPr>
        </p:nvSpPr>
        <p:spPr>
          <a:xfrm>
            <a:off x="838200" y="365125"/>
            <a:ext cx="10515600" cy="1325563"/>
          </a:xfrm>
        </p:spPr>
        <p:txBody>
          <a:bodyPr anchor="ctr">
            <a:normAutofit/>
          </a:bodyPr>
          <a:lstStyle/>
          <a:p>
            <a:r>
              <a:rPr lang="en-US"/>
              <a:t>Economic Analysis – IOFC at N&amp;T Farm</a:t>
            </a:r>
          </a:p>
        </p:txBody>
      </p:sp>
      <p:sp>
        <p:nvSpPr>
          <p:cNvPr id="6" name="Content Placeholder 2">
            <a:extLst>
              <a:ext uri="{FF2B5EF4-FFF2-40B4-BE49-F238E27FC236}">
                <a16:creationId xmlns:a16="http://schemas.microsoft.com/office/drawing/2014/main" id="{7606F94A-3E9D-76D4-ED5B-887364C94C99}"/>
              </a:ext>
            </a:extLst>
          </p:cNvPr>
          <p:cNvSpPr>
            <a:spLocks noGrp="1"/>
          </p:cNvSpPr>
          <p:nvPr>
            <p:ph sz="half" idx="2"/>
          </p:nvPr>
        </p:nvSpPr>
        <p:spPr>
          <a:xfrm>
            <a:off x="6172200" y="1825625"/>
            <a:ext cx="5181600" cy="4351338"/>
          </a:xfrm>
        </p:spPr>
        <p:txBody>
          <a:bodyPr>
            <a:normAutofit/>
          </a:bodyPr>
          <a:lstStyle/>
          <a:p>
            <a:r>
              <a:rPr lang="en-US" dirty="0"/>
              <a:t>Income over feed cost (IOFC) increased from 23,000 TBT to over 29,000 TBT per day</a:t>
            </a:r>
          </a:p>
          <a:p>
            <a:r>
              <a:rPr lang="en-US" dirty="0"/>
              <a:t>Average increase about 3,000 TBT per day</a:t>
            </a:r>
          </a:p>
        </p:txBody>
      </p:sp>
      <p:graphicFrame>
        <p:nvGraphicFramePr>
          <p:cNvPr id="4" name="Content Placeholder 3">
            <a:extLst>
              <a:ext uri="{FF2B5EF4-FFF2-40B4-BE49-F238E27FC236}">
                <a16:creationId xmlns:a16="http://schemas.microsoft.com/office/drawing/2014/main" id="{44045175-6271-AB78-5631-9E9620F59272}"/>
              </a:ext>
            </a:extLst>
          </p:cNvPr>
          <p:cNvGraphicFramePr>
            <a:graphicFrameLocks noGrp="1"/>
          </p:cNvGraphicFramePr>
          <p:nvPr>
            <p:ph sz="half" idx="1"/>
            <p:extLst>
              <p:ext uri="{D42A27DB-BD31-4B8C-83A1-F6EECF244321}">
                <p14:modId xmlns:p14="http://schemas.microsoft.com/office/powerpoint/2010/main" val="1108457765"/>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8811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68548-6961-65B2-5F30-0C98C2A23307}"/>
              </a:ext>
            </a:extLst>
          </p:cNvPr>
          <p:cNvSpPr>
            <a:spLocks noGrp="1"/>
          </p:cNvSpPr>
          <p:nvPr>
            <p:ph type="title"/>
          </p:nvPr>
        </p:nvSpPr>
        <p:spPr>
          <a:xfrm>
            <a:off x="838200" y="365125"/>
            <a:ext cx="10515600" cy="1325563"/>
          </a:xfrm>
        </p:spPr>
        <p:txBody>
          <a:bodyPr anchor="ctr">
            <a:normAutofit/>
          </a:bodyPr>
          <a:lstStyle/>
          <a:p>
            <a:r>
              <a:rPr lang="en-US" dirty="0"/>
              <a:t>“Dollars and Sense” – IOFC at N&amp;T Farm</a:t>
            </a:r>
          </a:p>
        </p:txBody>
      </p:sp>
      <p:sp>
        <p:nvSpPr>
          <p:cNvPr id="11" name="Content Placeholder 3">
            <a:extLst>
              <a:ext uri="{FF2B5EF4-FFF2-40B4-BE49-F238E27FC236}">
                <a16:creationId xmlns:a16="http://schemas.microsoft.com/office/drawing/2014/main" id="{5A52C372-FC66-4CD1-CD0B-57287809431C}"/>
              </a:ext>
            </a:extLst>
          </p:cNvPr>
          <p:cNvSpPr>
            <a:spLocks noGrp="1"/>
          </p:cNvSpPr>
          <p:nvPr>
            <p:ph sz="half" idx="2"/>
          </p:nvPr>
        </p:nvSpPr>
        <p:spPr>
          <a:xfrm>
            <a:off x="6172200" y="1825625"/>
            <a:ext cx="5181600" cy="4351338"/>
          </a:xfrm>
        </p:spPr>
        <p:txBody>
          <a:bodyPr/>
          <a:lstStyle/>
          <a:p>
            <a:r>
              <a:rPr lang="en-US" dirty="0"/>
              <a:t>Converting to US dollars, the IOFC (=income-feed cost) increased up to $826 per day, up $162 or 24% before the trail began.</a:t>
            </a:r>
          </a:p>
        </p:txBody>
      </p:sp>
      <p:graphicFrame>
        <p:nvGraphicFramePr>
          <p:cNvPr id="6" name="Content Placeholder 5">
            <a:extLst>
              <a:ext uri="{FF2B5EF4-FFF2-40B4-BE49-F238E27FC236}">
                <a16:creationId xmlns:a16="http://schemas.microsoft.com/office/drawing/2014/main" id="{3F5016F3-C0C9-6E8C-B83B-7952BF8F91A0}"/>
              </a:ext>
            </a:extLst>
          </p:cNvPr>
          <p:cNvGraphicFramePr>
            <a:graphicFrameLocks noGrp="1"/>
          </p:cNvGraphicFramePr>
          <p:nvPr>
            <p:ph sz="half" idx="1"/>
            <p:extLst>
              <p:ext uri="{D42A27DB-BD31-4B8C-83A1-F6EECF244321}">
                <p14:modId xmlns:p14="http://schemas.microsoft.com/office/powerpoint/2010/main" val="1482674915"/>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3783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483B-E988-CDC9-DC82-A5DD6A615FC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DAEF473-DDCE-00BB-619B-6DDFB30CB37A}"/>
              </a:ext>
            </a:extLst>
          </p:cNvPr>
          <p:cNvSpPr>
            <a:spLocks noGrp="1"/>
          </p:cNvSpPr>
          <p:nvPr>
            <p:ph idx="1"/>
          </p:nvPr>
        </p:nvSpPr>
        <p:spPr/>
        <p:txBody>
          <a:bodyPr/>
          <a:lstStyle/>
          <a:p>
            <a:r>
              <a:rPr lang="en-US" dirty="0"/>
              <a:t>Feeding US DDGS increased average milk production 2-3 liters per cow per day except for farm #1.</a:t>
            </a:r>
          </a:p>
          <a:p>
            <a:r>
              <a:rPr lang="en-US" dirty="0"/>
              <a:t>With the additional feed cost of DDGS, the IOFC still increased by $162 or 24% for N&amp;T Farm</a:t>
            </a:r>
          </a:p>
          <a:p>
            <a:r>
              <a:rPr lang="en-US" dirty="0"/>
              <a:t>This means total annual increase of net profit of $59,130 for the farm or $591 each cow.</a:t>
            </a:r>
          </a:p>
          <a:p>
            <a:endParaRPr lang="en-US" dirty="0"/>
          </a:p>
        </p:txBody>
      </p:sp>
    </p:spTree>
    <p:extLst>
      <p:ext uri="{BB962C8B-B14F-4D97-AF65-F5344CB8AC3E}">
        <p14:creationId xmlns:p14="http://schemas.microsoft.com/office/powerpoint/2010/main" val="1652494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C1C6D-4ADF-BA3C-60BC-B0AA40C1F9A1}"/>
              </a:ext>
            </a:extLst>
          </p:cNvPr>
          <p:cNvSpPr>
            <a:spLocks noGrp="1"/>
          </p:cNvSpPr>
          <p:nvPr>
            <p:ph type="title"/>
          </p:nvPr>
        </p:nvSpPr>
        <p:spPr/>
        <p:txBody>
          <a:bodyPr/>
          <a:lstStyle/>
          <a:p>
            <a:r>
              <a:rPr lang="en-US" altLang="zh-CN" dirty="0"/>
              <a:t>Conclusion</a:t>
            </a:r>
            <a:endParaRPr lang="en-US" dirty="0"/>
          </a:p>
        </p:txBody>
      </p:sp>
      <p:sp>
        <p:nvSpPr>
          <p:cNvPr id="3" name="Content Placeholder 2">
            <a:extLst>
              <a:ext uri="{FF2B5EF4-FFF2-40B4-BE49-F238E27FC236}">
                <a16:creationId xmlns:a16="http://schemas.microsoft.com/office/drawing/2014/main" id="{C259E4EF-D724-47A5-D706-FD6B96ADCAC5}"/>
              </a:ext>
            </a:extLst>
          </p:cNvPr>
          <p:cNvSpPr>
            <a:spLocks noGrp="1"/>
          </p:cNvSpPr>
          <p:nvPr>
            <p:ph idx="1"/>
          </p:nvPr>
        </p:nvSpPr>
        <p:spPr/>
        <p:txBody>
          <a:bodyPr/>
          <a:lstStyle/>
          <a:p>
            <a:r>
              <a:rPr lang="en-US" dirty="0"/>
              <a:t>The DDGS trial clearly demonstrated the advantages of incorporating DDGS into the diets of dairy cows in Thailand.</a:t>
            </a:r>
          </a:p>
          <a:p>
            <a:r>
              <a:rPr lang="en-US"/>
              <a:t>Impressed </a:t>
            </a:r>
            <a:r>
              <a:rPr lang="en-US" dirty="0"/>
              <a:t>by the results firsthand, the trial farm owners have chosen to continue using DDGS even after the conclusion of the sponsored trial.</a:t>
            </a:r>
          </a:p>
        </p:txBody>
      </p:sp>
    </p:spTree>
    <p:extLst>
      <p:ext uri="{BB962C8B-B14F-4D97-AF65-F5344CB8AC3E}">
        <p14:creationId xmlns:p14="http://schemas.microsoft.com/office/powerpoint/2010/main" val="407875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F2BE-69EC-2F93-D620-C800E7A0AE21}"/>
              </a:ext>
            </a:extLst>
          </p:cNvPr>
          <p:cNvSpPr>
            <a:spLocks noGrp="1"/>
          </p:cNvSpPr>
          <p:nvPr>
            <p:ph type="title"/>
          </p:nvPr>
        </p:nvSpPr>
        <p:spPr>
          <a:xfrm>
            <a:off x="838200" y="365125"/>
            <a:ext cx="10515600" cy="1325563"/>
          </a:xfrm>
        </p:spPr>
        <p:txBody>
          <a:bodyPr anchor="ctr">
            <a:normAutofit/>
          </a:bodyPr>
          <a:lstStyle/>
          <a:p>
            <a:r>
              <a:rPr lang="en-US" dirty="0"/>
              <a:t>Background</a:t>
            </a:r>
          </a:p>
        </p:txBody>
      </p:sp>
      <p:sp>
        <p:nvSpPr>
          <p:cNvPr id="3" name="Content Placeholder 2">
            <a:extLst>
              <a:ext uri="{FF2B5EF4-FFF2-40B4-BE49-F238E27FC236}">
                <a16:creationId xmlns:a16="http://schemas.microsoft.com/office/drawing/2014/main" id="{B96B3853-B85C-A44C-7149-FE23BC94141A}"/>
              </a:ext>
            </a:extLst>
          </p:cNvPr>
          <p:cNvSpPr>
            <a:spLocks noGrp="1"/>
          </p:cNvSpPr>
          <p:nvPr>
            <p:ph idx="1"/>
          </p:nvPr>
        </p:nvSpPr>
        <p:spPr>
          <a:xfrm>
            <a:off x="838200" y="1825625"/>
            <a:ext cx="10515600" cy="4351338"/>
          </a:xfrm>
        </p:spPr>
        <p:txBody>
          <a:bodyPr>
            <a:normAutofit/>
          </a:bodyPr>
          <a:lstStyle/>
          <a:p>
            <a:r>
              <a:rPr lang="en-US" dirty="0"/>
              <a:t>There is an increasing demand in Southeast Asia for higher milk production and economic efficiency</a:t>
            </a:r>
          </a:p>
          <a:p>
            <a:r>
              <a:rPr lang="en-US" dirty="0"/>
              <a:t>Most of farms are feeding mixes of commercial concentrates that  are consisted of mixes of byproducts and are of low-quality protein and energy</a:t>
            </a:r>
          </a:p>
          <a:p>
            <a:r>
              <a:rPr lang="en-US" dirty="0"/>
              <a:t>The objective of these feeding trials  was to evaluate and demonstrate the benefits of feeding U.S. Imported DDGS to dairy cows in Thailand</a:t>
            </a:r>
          </a:p>
          <a:p>
            <a:endParaRPr lang="en-US" dirty="0"/>
          </a:p>
          <a:p>
            <a:endParaRPr lang="en-US" dirty="0"/>
          </a:p>
        </p:txBody>
      </p:sp>
    </p:spTree>
    <p:extLst>
      <p:ext uri="{BB962C8B-B14F-4D97-AF65-F5344CB8AC3E}">
        <p14:creationId xmlns:p14="http://schemas.microsoft.com/office/powerpoint/2010/main" val="79642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019E8-123A-EDAE-3392-E6EED944E4AF}"/>
              </a:ext>
            </a:extLst>
          </p:cNvPr>
          <p:cNvSpPr>
            <a:spLocks noGrp="1"/>
          </p:cNvSpPr>
          <p:nvPr>
            <p:ph type="title"/>
          </p:nvPr>
        </p:nvSpPr>
        <p:spPr/>
        <p:txBody>
          <a:bodyPr/>
          <a:lstStyle/>
          <a:p>
            <a:r>
              <a:rPr lang="en-US" dirty="0"/>
              <a:t>Trial</a:t>
            </a:r>
            <a:r>
              <a:rPr lang="en-US" sz="4400" dirty="0"/>
              <a:t> Farm Info</a:t>
            </a:r>
            <a:endParaRPr lang="en-US" dirty="0"/>
          </a:p>
        </p:txBody>
      </p:sp>
      <p:pic>
        <p:nvPicPr>
          <p:cNvPr id="5" name="Content Placeholder 4">
            <a:extLst>
              <a:ext uri="{FF2B5EF4-FFF2-40B4-BE49-F238E27FC236}">
                <a16:creationId xmlns:a16="http://schemas.microsoft.com/office/drawing/2014/main" id="{6200B29C-F676-6F3A-9D6B-00EE2973020E}"/>
              </a:ext>
            </a:extLst>
          </p:cNvPr>
          <p:cNvPicPr>
            <a:picLocks noGrp="1" noChangeAspect="1"/>
          </p:cNvPicPr>
          <p:nvPr>
            <p:ph idx="1"/>
          </p:nvPr>
        </p:nvPicPr>
        <p:blipFill>
          <a:blip r:embed="rId2"/>
          <a:stretch>
            <a:fillRect/>
          </a:stretch>
        </p:blipFill>
        <p:spPr>
          <a:xfrm>
            <a:off x="895661" y="2617382"/>
            <a:ext cx="10400677" cy="2767824"/>
          </a:xfrm>
        </p:spPr>
      </p:pic>
    </p:spTree>
    <p:extLst>
      <p:ext uri="{BB962C8B-B14F-4D97-AF65-F5344CB8AC3E}">
        <p14:creationId xmlns:p14="http://schemas.microsoft.com/office/powerpoint/2010/main" val="123799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701B-34C2-1F25-F62B-39D20B6802F0}"/>
              </a:ext>
            </a:extLst>
          </p:cNvPr>
          <p:cNvSpPr>
            <a:spLocks noGrp="1"/>
          </p:cNvSpPr>
          <p:nvPr>
            <p:ph type="title"/>
          </p:nvPr>
        </p:nvSpPr>
        <p:spPr>
          <a:xfrm>
            <a:off x="838200" y="365125"/>
            <a:ext cx="10515600" cy="1325563"/>
          </a:xfrm>
        </p:spPr>
        <p:txBody>
          <a:bodyPr anchor="ctr">
            <a:normAutofit/>
          </a:bodyPr>
          <a:lstStyle/>
          <a:p>
            <a:r>
              <a:rPr lang="en-US"/>
              <a:t>Cows and Trial Period</a:t>
            </a:r>
          </a:p>
        </p:txBody>
      </p:sp>
      <p:sp>
        <p:nvSpPr>
          <p:cNvPr id="25" name="Content Placeholder 2">
            <a:extLst>
              <a:ext uri="{FF2B5EF4-FFF2-40B4-BE49-F238E27FC236}">
                <a16:creationId xmlns:a16="http://schemas.microsoft.com/office/drawing/2014/main" id="{369F57B4-32D1-2F89-DCFD-39915980DC84}"/>
              </a:ext>
            </a:extLst>
          </p:cNvPr>
          <p:cNvSpPr>
            <a:spLocks noGrp="1"/>
          </p:cNvSpPr>
          <p:nvPr>
            <p:ph idx="1"/>
          </p:nvPr>
        </p:nvSpPr>
        <p:spPr>
          <a:xfrm>
            <a:off x="838200" y="1825625"/>
            <a:ext cx="10515600" cy="4351338"/>
          </a:xfrm>
        </p:spPr>
        <p:txBody>
          <a:bodyPr>
            <a:normAutofit/>
          </a:bodyPr>
          <a:lstStyle/>
          <a:p>
            <a:r>
              <a:rPr lang="en-US" dirty="0"/>
              <a:t>A total of 267 milking cows from four farms participated in this 8-week trial. The trial comprises three phases:</a:t>
            </a:r>
          </a:p>
          <a:p>
            <a:pPr lvl="1"/>
            <a:r>
              <a:rPr lang="en-US" sz="2800" dirty="0"/>
              <a:t>Pretrial (Week 1): Establish baseline milk yield data.</a:t>
            </a:r>
          </a:p>
          <a:p>
            <a:pPr lvl="1"/>
            <a:r>
              <a:rPr lang="en-US" sz="2800" dirty="0"/>
              <a:t>Transition Period (Week 2): Gradual introduction of DDGS to adapt cows to the new ration.</a:t>
            </a:r>
          </a:p>
          <a:p>
            <a:pPr lvl="1"/>
            <a:r>
              <a:rPr lang="en-US" sz="2800" dirty="0"/>
              <a:t>Treatment Period (Weeks 3–8): Full implementation of a treatment ration incorporating 1.5 kg DDGS per cow per day.</a:t>
            </a:r>
          </a:p>
          <a:p>
            <a:r>
              <a:rPr lang="en-US" dirty="0"/>
              <a:t>Each farm followed its unique ration, ensuring DDGS replaces existing protein concentrates, silage, or hay in the diet.</a:t>
            </a:r>
          </a:p>
          <a:p>
            <a:endParaRPr lang="en-US" dirty="0"/>
          </a:p>
        </p:txBody>
      </p:sp>
    </p:spTree>
    <p:extLst>
      <p:ext uri="{BB962C8B-B14F-4D97-AF65-F5344CB8AC3E}">
        <p14:creationId xmlns:p14="http://schemas.microsoft.com/office/powerpoint/2010/main" val="229621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7E08-1F60-F12A-4DF9-3BF61689354A}"/>
              </a:ext>
            </a:extLst>
          </p:cNvPr>
          <p:cNvSpPr>
            <a:spLocks noGrp="1"/>
          </p:cNvSpPr>
          <p:nvPr>
            <p:ph type="title"/>
          </p:nvPr>
        </p:nvSpPr>
        <p:spPr>
          <a:xfrm>
            <a:off x="838200" y="365125"/>
            <a:ext cx="10515600" cy="1325563"/>
          </a:xfrm>
        </p:spPr>
        <p:txBody>
          <a:bodyPr anchor="ctr">
            <a:normAutofit/>
          </a:bodyPr>
          <a:lstStyle/>
          <a:p>
            <a:r>
              <a:rPr lang="en-US"/>
              <a:t>Feeding Management</a:t>
            </a:r>
          </a:p>
        </p:txBody>
      </p:sp>
      <p:sp>
        <p:nvSpPr>
          <p:cNvPr id="3" name="Content Placeholder 2">
            <a:extLst>
              <a:ext uri="{FF2B5EF4-FFF2-40B4-BE49-F238E27FC236}">
                <a16:creationId xmlns:a16="http://schemas.microsoft.com/office/drawing/2014/main" id="{B7C3AA73-6DF7-F20E-2F68-86B5BAB96A91}"/>
              </a:ext>
            </a:extLst>
          </p:cNvPr>
          <p:cNvSpPr>
            <a:spLocks noGrp="1"/>
          </p:cNvSpPr>
          <p:nvPr>
            <p:ph idx="1"/>
          </p:nvPr>
        </p:nvSpPr>
        <p:spPr>
          <a:xfrm>
            <a:off x="838200" y="1825625"/>
            <a:ext cx="10515600" cy="4351338"/>
          </a:xfrm>
        </p:spPr>
        <p:txBody>
          <a:bodyPr>
            <a:normAutofit/>
          </a:bodyPr>
          <a:lstStyle/>
          <a:p>
            <a:pPr marL="342900" marR="0" lvl="0" indent="-342900">
              <a:spcAft>
                <a:spcPts val="800"/>
              </a:spcAft>
              <a:buSzPts val="1000"/>
              <a:buFont typeface="Symbol" panose="05050102010706020507" pitchFamily="18" charset="2"/>
              <a:buChar char=""/>
              <a:tabLst>
                <a:tab pos="457200" algn="l"/>
              </a:tabLst>
            </a:pPr>
            <a:r>
              <a:rPr lang="en-US" sz="2600" b="1" kern="0" dirty="0">
                <a:effectLst/>
              </a:rPr>
              <a:t>TMR Feeding:</a:t>
            </a:r>
            <a:r>
              <a:rPr lang="en-US" sz="2600" kern="0" dirty="0">
                <a:effectLst/>
              </a:rPr>
              <a:t> Cows received Total Mixed Ration (TMR) twice daily.</a:t>
            </a:r>
            <a:endParaRPr lang="en-US" sz="2600" kern="100" dirty="0">
              <a:effectLst/>
            </a:endParaRPr>
          </a:p>
          <a:p>
            <a:pPr marL="342900" marR="0" lvl="0" indent="-342900">
              <a:spcAft>
                <a:spcPts val="800"/>
              </a:spcAft>
              <a:buSzPts val="1000"/>
              <a:buFont typeface="Symbol" panose="05050102010706020507" pitchFamily="18" charset="2"/>
              <a:buChar char=""/>
              <a:tabLst>
                <a:tab pos="457200" algn="l"/>
              </a:tabLst>
            </a:pPr>
            <a:r>
              <a:rPr lang="en-US" sz="2600" b="1" kern="0" dirty="0">
                <a:effectLst/>
              </a:rPr>
              <a:t>Mixing Uniformity:</a:t>
            </a:r>
            <a:r>
              <a:rPr lang="en-US" sz="2600" kern="0" dirty="0">
                <a:effectLst/>
              </a:rPr>
              <a:t> TMR </a:t>
            </a:r>
            <a:r>
              <a:rPr lang="en-US" sz="2600" kern="0" dirty="0"/>
              <a:t>was</a:t>
            </a:r>
            <a:r>
              <a:rPr lang="en-US" sz="2600" kern="0" dirty="0">
                <a:effectLst/>
              </a:rPr>
              <a:t> mixed thoroughly with a controlled particle size to avoid excessively coarse or fine feed.</a:t>
            </a:r>
            <a:endParaRPr lang="en-US" sz="2600" kern="100" dirty="0">
              <a:effectLst/>
            </a:endParaRPr>
          </a:p>
          <a:p>
            <a:pPr marL="342900" marR="0" lvl="0" indent="-342900">
              <a:spcAft>
                <a:spcPts val="800"/>
              </a:spcAft>
              <a:buSzPts val="1000"/>
              <a:buFont typeface="Symbol" panose="05050102010706020507" pitchFamily="18" charset="2"/>
              <a:buChar char=""/>
              <a:tabLst>
                <a:tab pos="457200" algn="l"/>
              </a:tabLst>
            </a:pPr>
            <a:r>
              <a:rPr lang="en-US" sz="2600" b="1" kern="0" dirty="0">
                <a:effectLst/>
              </a:rPr>
              <a:t>Feed Accessibility:</a:t>
            </a:r>
            <a:r>
              <a:rPr lang="en-US" sz="2600" kern="0" dirty="0">
                <a:effectLst/>
              </a:rPr>
              <a:t> Feeds </a:t>
            </a:r>
            <a:r>
              <a:rPr lang="en-US" sz="2600" kern="0" dirty="0"/>
              <a:t>were</a:t>
            </a:r>
            <a:r>
              <a:rPr lang="en-US" sz="2600" kern="0" dirty="0">
                <a:effectLst/>
              </a:rPr>
              <a:t> pushed up every two hours to ensure continuous access.</a:t>
            </a:r>
            <a:endParaRPr lang="en-US" sz="2600" kern="100" dirty="0">
              <a:effectLst/>
            </a:endParaRPr>
          </a:p>
          <a:p>
            <a:pPr marL="342900" marR="0" lvl="0" indent="-342900">
              <a:spcAft>
                <a:spcPts val="800"/>
              </a:spcAft>
              <a:buSzPts val="1000"/>
              <a:buFont typeface="Symbol" panose="05050102010706020507" pitchFamily="18" charset="2"/>
              <a:buChar char=""/>
              <a:tabLst>
                <a:tab pos="457200" algn="l"/>
              </a:tabLst>
            </a:pPr>
            <a:r>
              <a:rPr lang="en-US" sz="2600" b="1" kern="0" dirty="0">
                <a:effectLst/>
              </a:rPr>
              <a:t>Feed Refusals:</a:t>
            </a:r>
            <a:r>
              <a:rPr lang="en-US" sz="2600" kern="0" dirty="0">
                <a:effectLst/>
              </a:rPr>
              <a:t> </a:t>
            </a:r>
            <a:r>
              <a:rPr lang="en-US" sz="2600" kern="0" dirty="0"/>
              <a:t>Feed </a:t>
            </a:r>
            <a:r>
              <a:rPr lang="en-US" sz="2600" kern="0" dirty="0">
                <a:effectLst/>
              </a:rPr>
              <a:t>refusals were </a:t>
            </a:r>
            <a:r>
              <a:rPr lang="en-US" sz="2600" kern="0" dirty="0"/>
              <a:t>weighed </a:t>
            </a:r>
            <a:r>
              <a:rPr lang="en-US" sz="2600" kern="0" dirty="0">
                <a:effectLst/>
              </a:rPr>
              <a:t>daily to determine actual intake.</a:t>
            </a:r>
            <a:endParaRPr lang="en-US" sz="2600" kern="100" dirty="0">
              <a:effectLst/>
            </a:endParaRPr>
          </a:p>
          <a:p>
            <a:pPr>
              <a:buNone/>
            </a:pPr>
            <a:r>
              <a:rPr lang="en-US" sz="2600" b="1" kern="0" dirty="0">
                <a:effectLst/>
              </a:rPr>
              <a:t>Steady Feed Supply:</a:t>
            </a:r>
            <a:r>
              <a:rPr lang="en-US" sz="2600" kern="0" dirty="0">
                <a:effectLst/>
              </a:rPr>
              <a:t> Farms to maintain consistent feed availability. </a:t>
            </a:r>
            <a:endParaRPr lang="en-US" sz="2600" dirty="0"/>
          </a:p>
        </p:txBody>
      </p:sp>
    </p:spTree>
    <p:extLst>
      <p:ext uri="{BB962C8B-B14F-4D97-AF65-F5344CB8AC3E}">
        <p14:creationId xmlns:p14="http://schemas.microsoft.com/office/powerpoint/2010/main" val="297446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5CA12-19AF-24D7-96D0-57F8BF301F4A}"/>
              </a:ext>
            </a:extLst>
          </p:cNvPr>
          <p:cNvSpPr>
            <a:spLocks noGrp="1"/>
          </p:cNvSpPr>
          <p:nvPr>
            <p:ph type="title"/>
          </p:nvPr>
        </p:nvSpPr>
        <p:spPr>
          <a:xfrm>
            <a:off x="838200" y="365125"/>
            <a:ext cx="10515600" cy="1325563"/>
          </a:xfrm>
        </p:spPr>
        <p:txBody>
          <a:bodyPr anchor="ctr">
            <a:normAutofit/>
          </a:bodyPr>
          <a:lstStyle/>
          <a:p>
            <a:r>
              <a:rPr lang="en-US"/>
              <a:t>Cow Management</a:t>
            </a:r>
          </a:p>
        </p:txBody>
      </p:sp>
      <p:sp>
        <p:nvSpPr>
          <p:cNvPr id="3" name="Content Placeholder 2">
            <a:extLst>
              <a:ext uri="{FF2B5EF4-FFF2-40B4-BE49-F238E27FC236}">
                <a16:creationId xmlns:a16="http://schemas.microsoft.com/office/drawing/2014/main" id="{4E39BBA8-F949-84AD-FD62-B932E1A470A3}"/>
              </a:ext>
            </a:extLst>
          </p:cNvPr>
          <p:cNvSpPr>
            <a:spLocks noGrp="1"/>
          </p:cNvSpPr>
          <p:nvPr>
            <p:ph idx="1"/>
          </p:nvPr>
        </p:nvSpPr>
        <p:spPr>
          <a:xfrm>
            <a:off x="838200" y="1825625"/>
            <a:ext cx="10515600" cy="4351338"/>
          </a:xfrm>
        </p:spPr>
        <p:txBody>
          <a:bodyPr>
            <a:normAutofit/>
          </a:bodyPr>
          <a:lstStyle/>
          <a:p>
            <a:pPr marL="342900" marR="0" lvl="0" indent="-342900">
              <a:spcAft>
                <a:spcPts val="800"/>
              </a:spcAft>
              <a:buSzPts val="1000"/>
              <a:buFont typeface="Symbol" panose="05050102010706020507" pitchFamily="18" charset="2"/>
              <a:buChar char=""/>
              <a:tabLst>
                <a:tab pos="457200" algn="l"/>
              </a:tabLst>
            </a:pPr>
            <a:r>
              <a:rPr lang="en-US" b="1" kern="0" dirty="0">
                <a:effectLst/>
              </a:rPr>
              <a:t>Cohort Consistency:</a:t>
            </a:r>
            <a:r>
              <a:rPr lang="en-US" kern="0" dirty="0">
                <a:effectLst/>
              </a:rPr>
              <a:t> Cows remained in the same pen throughout the trial.</a:t>
            </a:r>
            <a:endParaRPr lang="en-US" kern="100" dirty="0">
              <a:effectLst/>
            </a:endParaRPr>
          </a:p>
          <a:p>
            <a:pPr marL="342900" marR="0" lvl="0" indent="-342900">
              <a:spcAft>
                <a:spcPts val="800"/>
              </a:spcAft>
              <a:buSzPts val="1000"/>
              <a:buFont typeface="Symbol" panose="05050102010706020507" pitchFamily="18" charset="2"/>
              <a:buChar char=""/>
              <a:tabLst>
                <a:tab pos="457200" algn="l"/>
              </a:tabLst>
            </a:pPr>
            <a:r>
              <a:rPr lang="en-US" b="1" kern="0" dirty="0">
                <a:effectLst/>
              </a:rPr>
              <a:t>Exclusions:</a:t>
            </a:r>
            <a:r>
              <a:rPr lang="en-US" kern="0" dirty="0">
                <a:effectLst/>
              </a:rPr>
              <a:t> Cows that leave the herd (e.g., sold, dried off, deceased) </a:t>
            </a:r>
            <a:r>
              <a:rPr lang="en-US" kern="0" dirty="0"/>
              <a:t>are </a:t>
            </a:r>
            <a:r>
              <a:rPr lang="en-US" kern="0" dirty="0">
                <a:effectLst/>
              </a:rPr>
              <a:t>excluded, with relevant details recorded.</a:t>
            </a:r>
            <a:endParaRPr lang="en-US" kern="100" dirty="0">
              <a:effectLst/>
            </a:endParaRPr>
          </a:p>
          <a:p>
            <a:pPr marL="342900" marR="0" lvl="0" indent="-342900">
              <a:spcAft>
                <a:spcPts val="800"/>
              </a:spcAft>
              <a:buSzPts val="1000"/>
              <a:buFont typeface="Symbol" panose="05050102010706020507" pitchFamily="18" charset="2"/>
              <a:buChar char=""/>
              <a:tabLst>
                <a:tab pos="457200" algn="l"/>
              </a:tabLst>
            </a:pPr>
            <a:r>
              <a:rPr lang="en-US" b="1" kern="0" dirty="0">
                <a:effectLst/>
              </a:rPr>
              <a:t>Inclusions:</a:t>
            </a:r>
            <a:r>
              <a:rPr lang="en-US" kern="0" dirty="0">
                <a:effectLst/>
              </a:rPr>
              <a:t> Fresh cows entering the herd </a:t>
            </a:r>
            <a:r>
              <a:rPr lang="en-US" kern="0" dirty="0"/>
              <a:t>are </a:t>
            </a:r>
            <a:r>
              <a:rPr lang="en-US" kern="0" dirty="0">
                <a:effectLst/>
              </a:rPr>
              <a:t>included.</a:t>
            </a:r>
            <a:endParaRPr lang="en-US" kern="100" dirty="0">
              <a:effectLst/>
            </a:endParaRPr>
          </a:p>
          <a:p>
            <a:pPr>
              <a:buNone/>
            </a:pPr>
            <a:r>
              <a:rPr lang="en-US" b="1" kern="0" dirty="0">
                <a:effectLst/>
              </a:rPr>
              <a:t>Health Management:</a:t>
            </a:r>
            <a:r>
              <a:rPr lang="en-US" kern="0" dirty="0">
                <a:effectLst/>
              </a:rPr>
              <a:t> Sick cows </a:t>
            </a:r>
            <a:r>
              <a:rPr lang="en-US" kern="0" dirty="0"/>
              <a:t>are</a:t>
            </a:r>
            <a:r>
              <a:rPr lang="en-US" kern="0" dirty="0">
                <a:effectLst/>
              </a:rPr>
              <a:t> excluded from the trial entirely if they are removed from trial pens.</a:t>
            </a:r>
            <a:endParaRPr lang="en-US" dirty="0"/>
          </a:p>
        </p:txBody>
      </p:sp>
    </p:spTree>
    <p:extLst>
      <p:ext uri="{BB962C8B-B14F-4D97-AF65-F5344CB8AC3E}">
        <p14:creationId xmlns:p14="http://schemas.microsoft.com/office/powerpoint/2010/main" val="4108142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60589A-B798-5A4B-575C-3177C89C1852}"/>
              </a:ext>
            </a:extLst>
          </p:cNvPr>
          <p:cNvPicPr>
            <a:picLocks noChangeAspect="1"/>
          </p:cNvPicPr>
          <p:nvPr/>
        </p:nvPicPr>
        <p:blipFill>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1D2520-3022-BBBC-EBE1-65C34AC2B251}"/>
              </a:ext>
            </a:extLst>
          </p:cNvPr>
          <p:cNvSpPr>
            <a:spLocks noGrp="1"/>
          </p:cNvSpPr>
          <p:nvPr>
            <p:ph type="title"/>
          </p:nvPr>
        </p:nvSpPr>
        <p:spPr>
          <a:xfrm>
            <a:off x="838200" y="365125"/>
            <a:ext cx="10515600" cy="1325563"/>
          </a:xfrm>
        </p:spPr>
        <p:txBody>
          <a:bodyPr>
            <a:normAutofit/>
          </a:bodyPr>
          <a:lstStyle/>
          <a:p>
            <a:r>
              <a:rPr lang="en-US" dirty="0"/>
              <a:t>Data and Sample Collection</a:t>
            </a:r>
          </a:p>
        </p:txBody>
      </p:sp>
      <p:graphicFrame>
        <p:nvGraphicFramePr>
          <p:cNvPr id="5" name="Content Placeholder 2">
            <a:extLst>
              <a:ext uri="{FF2B5EF4-FFF2-40B4-BE49-F238E27FC236}">
                <a16:creationId xmlns:a16="http://schemas.microsoft.com/office/drawing/2014/main" id="{BFD59A45-85C9-0BA3-2EEA-937092642AD0}"/>
              </a:ext>
            </a:extLst>
          </p:cNvPr>
          <p:cNvGraphicFramePr>
            <a:graphicFrameLocks noGrp="1"/>
          </p:cNvGraphicFramePr>
          <p:nvPr>
            <p:ph idx="1"/>
            <p:extLst>
              <p:ext uri="{D42A27DB-BD31-4B8C-83A1-F6EECF244321}">
                <p14:modId xmlns:p14="http://schemas.microsoft.com/office/powerpoint/2010/main" val="42753998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6384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7B23-AF9A-5758-463E-DC3478B91025}"/>
              </a:ext>
            </a:extLst>
          </p:cNvPr>
          <p:cNvSpPr>
            <a:spLocks noGrp="1"/>
          </p:cNvSpPr>
          <p:nvPr>
            <p:ph type="title"/>
          </p:nvPr>
        </p:nvSpPr>
        <p:spPr/>
        <p:txBody>
          <a:bodyPr/>
          <a:lstStyle/>
          <a:p>
            <a:r>
              <a:rPr lang="en-US" dirty="0"/>
              <a:t>Trial Results</a:t>
            </a:r>
          </a:p>
        </p:txBody>
      </p:sp>
      <p:sp>
        <p:nvSpPr>
          <p:cNvPr id="4" name="Text Placeholder 3">
            <a:extLst>
              <a:ext uri="{FF2B5EF4-FFF2-40B4-BE49-F238E27FC236}">
                <a16:creationId xmlns:a16="http://schemas.microsoft.com/office/drawing/2014/main" id="{1610C907-323A-1437-EEDC-13B2095269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2747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1C38A-ACCE-59BE-97F6-19FE712E4595}"/>
              </a:ext>
            </a:extLst>
          </p:cNvPr>
          <p:cNvSpPr>
            <a:spLocks noGrp="1"/>
          </p:cNvSpPr>
          <p:nvPr>
            <p:ph type="title"/>
          </p:nvPr>
        </p:nvSpPr>
        <p:spPr>
          <a:xfrm>
            <a:off x="838200" y="365125"/>
            <a:ext cx="10515600" cy="1325563"/>
          </a:xfrm>
        </p:spPr>
        <p:txBody>
          <a:bodyPr anchor="ctr">
            <a:normAutofit/>
          </a:bodyPr>
          <a:lstStyle/>
          <a:p>
            <a:r>
              <a:rPr lang="en-US" dirty="0"/>
              <a:t>Farm #1</a:t>
            </a:r>
          </a:p>
        </p:txBody>
      </p:sp>
      <p:sp>
        <p:nvSpPr>
          <p:cNvPr id="22" name="Content Placeholder 2">
            <a:extLst>
              <a:ext uri="{FF2B5EF4-FFF2-40B4-BE49-F238E27FC236}">
                <a16:creationId xmlns:a16="http://schemas.microsoft.com/office/drawing/2014/main" id="{0766DC81-DB38-1FE5-71BF-915F5B92B796}"/>
              </a:ext>
            </a:extLst>
          </p:cNvPr>
          <p:cNvSpPr>
            <a:spLocks noGrp="1"/>
          </p:cNvSpPr>
          <p:nvPr>
            <p:ph sz="half" idx="1"/>
          </p:nvPr>
        </p:nvSpPr>
        <p:spPr>
          <a:xfrm>
            <a:off x="838200" y="1825625"/>
            <a:ext cx="5181600" cy="4351338"/>
          </a:xfrm>
        </p:spPr>
        <p:txBody>
          <a:bodyPr>
            <a:normAutofit/>
          </a:bodyPr>
          <a:lstStyle/>
          <a:p>
            <a:r>
              <a:rPr lang="en-US" dirty="0"/>
              <a:t>Milk yield increased from 11.5kg to high of 12.9kg</a:t>
            </a:r>
          </a:p>
          <a:p>
            <a:r>
              <a:rPr lang="en-US" dirty="0"/>
              <a:t>Due to the missing feed ingredient before the March 28</a:t>
            </a:r>
            <a:r>
              <a:rPr lang="en-US" baseline="30000" dirty="0"/>
              <a:t>th</a:t>
            </a:r>
            <a:r>
              <a:rPr lang="en-US" dirty="0"/>
              <a:t>, milk yield didn’t change.</a:t>
            </a:r>
          </a:p>
          <a:p>
            <a:r>
              <a:rPr lang="en-US" dirty="0"/>
              <a:t>However, since March 28</a:t>
            </a:r>
            <a:r>
              <a:rPr lang="en-US" baseline="30000" dirty="0"/>
              <a:t>th</a:t>
            </a:r>
            <a:r>
              <a:rPr lang="en-US" dirty="0"/>
              <a:t>, the owner has added the missing ingredient ground corn, milk yield had increased on average 0.58 kg per cow. </a:t>
            </a:r>
          </a:p>
        </p:txBody>
      </p:sp>
      <p:graphicFrame>
        <p:nvGraphicFramePr>
          <p:cNvPr id="6" name="Content Placeholder 5">
            <a:extLst>
              <a:ext uri="{FF2B5EF4-FFF2-40B4-BE49-F238E27FC236}">
                <a16:creationId xmlns:a16="http://schemas.microsoft.com/office/drawing/2014/main" id="{438CBC0A-C7E2-D5D4-4CBC-1250BEEE81F4}"/>
              </a:ext>
            </a:extLst>
          </p:cNvPr>
          <p:cNvGraphicFramePr>
            <a:graphicFrameLocks noGrp="1"/>
          </p:cNvGraphicFramePr>
          <p:nvPr>
            <p:ph sz="half" idx="2"/>
            <p:extLst>
              <p:ext uri="{D42A27DB-BD31-4B8C-83A1-F6EECF244321}">
                <p14:modId xmlns:p14="http://schemas.microsoft.com/office/powerpoint/2010/main" val="752209701"/>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Arrow: Down 2">
            <a:extLst>
              <a:ext uri="{FF2B5EF4-FFF2-40B4-BE49-F238E27FC236}">
                <a16:creationId xmlns:a16="http://schemas.microsoft.com/office/drawing/2014/main" id="{457E7300-A9EA-82B5-2888-7E15D322E4D5}"/>
              </a:ext>
            </a:extLst>
          </p:cNvPr>
          <p:cNvSpPr/>
          <p:nvPr/>
        </p:nvSpPr>
        <p:spPr>
          <a:xfrm>
            <a:off x="8617226" y="2475741"/>
            <a:ext cx="291548" cy="672548"/>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697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FB7FAC98366479E17BC2389DC3E79" ma:contentTypeVersion="19" ma:contentTypeDescription="Create a new document." ma:contentTypeScope="" ma:versionID="57ef47bb490c21ff521d6dafad4b7838">
  <xsd:schema xmlns:xsd="http://www.w3.org/2001/XMLSchema" xmlns:xs="http://www.w3.org/2001/XMLSchema" xmlns:p="http://schemas.microsoft.com/office/2006/metadata/properties" xmlns:ns2="1d8f547b-b91a-4802-b159-4a13006d76aa" xmlns:ns3="631ba787-182f-4422-8d7c-0e4fb6d257ae" targetNamespace="http://schemas.microsoft.com/office/2006/metadata/properties" ma:root="true" ma:fieldsID="8c367f56fe6f89eaf9e9e8af80eb02c5" ns2:_="" ns3:_="">
    <xsd:import namespace="1d8f547b-b91a-4802-b159-4a13006d76aa"/>
    <xsd:import namespace="631ba787-182f-4422-8d7c-0e4fb6d257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8f547b-b91a-4802-b159-4a13006d76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fb94bd0-3042-4cf8-aa30-3f21924b22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1ba787-182f-4422-8d7c-0e4fb6d257a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2c9e339-4595-479a-8bb5-5275fe0f3be6}" ma:internalName="TaxCatchAll" ma:showField="CatchAllData" ma:web="631ba787-182f-4422-8d7c-0e4fb6d257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8f547b-b91a-4802-b159-4a13006d76aa">
      <Terms xmlns="http://schemas.microsoft.com/office/infopath/2007/PartnerControls"/>
    </lcf76f155ced4ddcb4097134ff3c332f>
    <TaxCatchAll xmlns="631ba787-182f-4422-8d7c-0e4fb6d257ae" xsi:nil="true"/>
  </documentManagement>
</p:properties>
</file>

<file path=customXml/itemProps1.xml><?xml version="1.0" encoding="utf-8"?>
<ds:datastoreItem xmlns:ds="http://schemas.openxmlformats.org/officeDocument/2006/customXml" ds:itemID="{16044200-5491-4DE2-B590-2C33BA15A1BD}"/>
</file>

<file path=customXml/itemProps2.xml><?xml version="1.0" encoding="utf-8"?>
<ds:datastoreItem xmlns:ds="http://schemas.openxmlformats.org/officeDocument/2006/customXml" ds:itemID="{BAF23474-5C66-4797-87E9-5C4C404DF78A}"/>
</file>

<file path=customXml/itemProps3.xml><?xml version="1.0" encoding="utf-8"?>
<ds:datastoreItem xmlns:ds="http://schemas.openxmlformats.org/officeDocument/2006/customXml" ds:itemID="{5D55C864-620F-4DBF-9DAE-5F54A00226CF}"/>
</file>

<file path=docProps/app.xml><?xml version="1.0" encoding="utf-8"?>
<Properties xmlns="http://schemas.openxmlformats.org/officeDocument/2006/extended-properties" xmlns:vt="http://schemas.openxmlformats.org/officeDocument/2006/docPropsVTypes">
  <TotalTime>1082</TotalTime>
  <Words>799</Words>
  <Application>Microsoft Office PowerPoint</Application>
  <PresentationFormat>Widescreen</PresentationFormat>
  <Paragraphs>75</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Symbol</vt:lpstr>
      <vt:lpstr>Office Theme</vt:lpstr>
      <vt:lpstr>DDGS Feeding Trials in Thailand</vt:lpstr>
      <vt:lpstr>Background</vt:lpstr>
      <vt:lpstr>Trial Farm Info</vt:lpstr>
      <vt:lpstr>Cows and Trial Period</vt:lpstr>
      <vt:lpstr>Feeding Management</vt:lpstr>
      <vt:lpstr>Cow Management</vt:lpstr>
      <vt:lpstr>Data and Sample Collection</vt:lpstr>
      <vt:lpstr>Trial Results</vt:lpstr>
      <vt:lpstr>Farm #1</vt:lpstr>
      <vt:lpstr>Farm#2</vt:lpstr>
      <vt:lpstr>Soonbom Farm</vt:lpstr>
      <vt:lpstr>N&amp;T Farm</vt:lpstr>
      <vt:lpstr>Economic Analysis – IOFC at N&amp;T Farm</vt:lpstr>
      <vt:lpstr>“Dollars and Sense” – IOFC at N&amp;T Farm</vt:lpstr>
      <vt:lpstr>Summary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 Chen</dc:creator>
  <cp:lastModifiedBy>Kai Chen</cp:lastModifiedBy>
  <cp:revision>1</cp:revision>
  <dcterms:created xsi:type="dcterms:W3CDTF">2025-05-12T20:21:40Z</dcterms:created>
  <dcterms:modified xsi:type="dcterms:W3CDTF">2025-05-19T17:32:27Z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0x0101007EAFB7FAC98366479E17BC2389DC3E79</vt:lpwstr>
  </property>
</Properties>
</file>